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076136121" r:id="rId5"/>
    <p:sldId id="2076136122" r:id="rId6"/>
    <p:sldId id="2076136123" r:id="rId7"/>
    <p:sldId id="2076136124" r:id="rId8"/>
    <p:sldId id="2076136125" r:id="rId9"/>
    <p:sldId id="2076136131" r:id="rId10"/>
    <p:sldId id="2076136126" r:id="rId11"/>
    <p:sldId id="2076136127" r:id="rId12"/>
    <p:sldId id="2076136128" r:id="rId13"/>
    <p:sldId id="2076136130" r:id="rId14"/>
    <p:sldId id="2076136129" r:id="rId15"/>
  </p:sldIdLst>
  <p:sldSz cx="17068800" cy="9601200"/>
  <p:notesSz cx="6858000" cy="1457325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96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96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96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96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96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96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96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96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96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21157DCF-314B-40AB-B3B3-52CF6FF02E74}">
          <p14:sldIdLst>
            <p14:sldId id="2076136121"/>
          </p14:sldIdLst>
        </p14:section>
        <p14:section name="Tenant Participation" id="{33EC57B0-752B-4964-AFAD-9632C37AC441}">
          <p14:sldIdLst>
            <p14:sldId id="2076136122"/>
            <p14:sldId id="2076136123"/>
            <p14:sldId id="2076136124"/>
            <p14:sldId id="2076136125"/>
            <p14:sldId id="2076136131"/>
            <p14:sldId id="2076136126"/>
            <p14:sldId id="2076136127"/>
            <p14:sldId id="2076136128"/>
            <p14:sldId id="2076136130"/>
            <p14:sldId id="207613612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ie Scott" initials="SS" lastIdx="4" clrIdx="0">
    <p:extLst>
      <p:ext uri="{19B8F6BF-5375-455C-9EA6-DF929625EA0E}">
        <p15:presenceInfo xmlns:p15="http://schemas.microsoft.com/office/powerpoint/2012/main" userId="S::SaScott@aberdeencity.gov.uk::4b48438d-242d-433c-b485-8a6eee47026e" providerId="AD"/>
      </p:ext>
    </p:extLst>
  </p:cmAuthor>
  <p:cmAuthor id="2" name="Louise Ironside" initials="LI" lastIdx="4" clrIdx="1">
    <p:extLst>
      <p:ext uri="{19B8F6BF-5375-455C-9EA6-DF929625EA0E}">
        <p15:presenceInfo xmlns:p15="http://schemas.microsoft.com/office/powerpoint/2012/main" userId="S::LoIronside@aberdeencity.gov.uk::2f9a1f4e-37de-4c4a-8aee-a72de5b9ea96" providerId="AD"/>
      </p:ext>
    </p:extLst>
  </p:cmAuthor>
  <p:cmAuthor id="3" name="Lucy Mackay" initials="LM" lastIdx="1" clrIdx="2">
    <p:extLst>
      <p:ext uri="{19B8F6BF-5375-455C-9EA6-DF929625EA0E}">
        <p15:presenceInfo xmlns:p15="http://schemas.microsoft.com/office/powerpoint/2012/main" userId="S::lumackay@aberdeencity.gov.uk::5e2ef7f9-3369-4748-9694-9fbc6568d51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2A78"/>
    <a:srgbClr val="824998"/>
    <a:srgbClr val="FFFFFF"/>
    <a:srgbClr val="2FB8BD"/>
    <a:srgbClr val="BA2082"/>
    <a:srgbClr val="0178D4"/>
    <a:srgbClr val="26B7BC"/>
    <a:srgbClr val="77B828"/>
    <a:srgbClr val="FBBA00"/>
    <a:srgbClr val="E60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74E7A3-34C9-447E-ADCE-5346AD4A2F8F}" v="139" dt="2023-09-12T09:44:53.9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2"/>
    <p:restoredTop sz="96327" autoAdjust="0"/>
  </p:normalViewPr>
  <p:slideViewPr>
    <p:cSldViewPr snapToGrid="0">
      <p:cViewPr varScale="1">
        <p:scale>
          <a:sx n="49" d="100"/>
          <a:sy n="49" d="100"/>
        </p:scale>
        <p:origin x="111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372" d="100"/>
          <a:sy n="372" d="100"/>
        </p:scale>
        <p:origin x="192" y="3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 Hannaford" userId="93a58cad-a22d-457f-bb53-da6ee4211cf2" providerId="ADAL" clId="{8E74E7A3-34C9-447E-ADCE-5346AD4A2F8F}"/>
    <pc:docChg chg="undo custSel addSld delSld modSld sldOrd delSection modSection">
      <pc:chgData name="Carol Hannaford" userId="93a58cad-a22d-457f-bb53-da6ee4211cf2" providerId="ADAL" clId="{8E74E7A3-34C9-447E-ADCE-5346AD4A2F8F}" dt="2023-09-12T09:46:21.086" v="2372" actId="255"/>
      <pc:docMkLst>
        <pc:docMk/>
      </pc:docMkLst>
      <pc:sldChg chg="del">
        <pc:chgData name="Carol Hannaford" userId="93a58cad-a22d-457f-bb53-da6ee4211cf2" providerId="ADAL" clId="{8E74E7A3-34C9-447E-ADCE-5346AD4A2F8F}" dt="2023-09-11T09:40:42.948" v="0" actId="47"/>
        <pc:sldMkLst>
          <pc:docMk/>
          <pc:sldMk cId="2723519669" sldId="2076136084"/>
        </pc:sldMkLst>
      </pc:sldChg>
      <pc:sldChg chg="addSp delSp modSp del mod modClrScheme chgLayout">
        <pc:chgData name="Carol Hannaford" userId="93a58cad-a22d-457f-bb53-da6ee4211cf2" providerId="ADAL" clId="{8E74E7A3-34C9-447E-ADCE-5346AD4A2F8F}" dt="2023-09-11T12:08:36.206" v="331" actId="47"/>
        <pc:sldMkLst>
          <pc:docMk/>
          <pc:sldMk cId="3065614008" sldId="2076136107"/>
        </pc:sldMkLst>
        <pc:spChg chg="del mod">
          <ac:chgData name="Carol Hannaford" userId="93a58cad-a22d-457f-bb53-da6ee4211cf2" providerId="ADAL" clId="{8E74E7A3-34C9-447E-ADCE-5346AD4A2F8F}" dt="2023-09-11T12:06:19.235" v="267" actId="26606"/>
          <ac:spMkLst>
            <pc:docMk/>
            <pc:sldMk cId="3065614008" sldId="2076136107"/>
            <ac:spMk id="2" creationId="{D2281D08-D0D1-C946-A55C-24EF03C31838}"/>
          </ac:spMkLst>
        </pc:spChg>
        <pc:spChg chg="mod">
          <ac:chgData name="Carol Hannaford" userId="93a58cad-a22d-457f-bb53-da6ee4211cf2" providerId="ADAL" clId="{8E74E7A3-34C9-447E-ADCE-5346AD4A2F8F}" dt="2023-09-11T12:06:19.235" v="267" actId="26606"/>
          <ac:spMkLst>
            <pc:docMk/>
            <pc:sldMk cId="3065614008" sldId="2076136107"/>
            <ac:spMk id="3" creationId="{5996FC5A-101E-6047-A264-7C13F8478431}"/>
          </ac:spMkLst>
        </pc:spChg>
        <pc:picChg chg="add mod">
          <ac:chgData name="Carol Hannaford" userId="93a58cad-a22d-457f-bb53-da6ee4211cf2" providerId="ADAL" clId="{8E74E7A3-34C9-447E-ADCE-5346AD4A2F8F}" dt="2023-09-11T12:06:55.991" v="268" actId="1076"/>
          <ac:picMkLst>
            <pc:docMk/>
            <pc:sldMk cId="3065614008" sldId="2076136107"/>
            <ac:picMk id="4" creationId="{3AC2DCCD-D4D5-296D-BA53-122F2B06B33D}"/>
          </ac:picMkLst>
        </pc:picChg>
      </pc:sldChg>
      <pc:sldChg chg="del">
        <pc:chgData name="Carol Hannaford" userId="93a58cad-a22d-457f-bb53-da6ee4211cf2" providerId="ADAL" clId="{8E74E7A3-34C9-447E-ADCE-5346AD4A2F8F}" dt="2023-09-11T12:02:16.743" v="257" actId="47"/>
        <pc:sldMkLst>
          <pc:docMk/>
          <pc:sldMk cId="1237378476" sldId="2076136109"/>
        </pc:sldMkLst>
      </pc:sldChg>
      <pc:sldChg chg="del">
        <pc:chgData name="Carol Hannaford" userId="93a58cad-a22d-457f-bb53-da6ee4211cf2" providerId="ADAL" clId="{8E74E7A3-34C9-447E-ADCE-5346AD4A2F8F}" dt="2023-09-11T12:02:19.098" v="258" actId="47"/>
        <pc:sldMkLst>
          <pc:docMk/>
          <pc:sldMk cId="4208257791" sldId="2076136114"/>
        </pc:sldMkLst>
      </pc:sldChg>
      <pc:sldChg chg="del">
        <pc:chgData name="Carol Hannaford" userId="93a58cad-a22d-457f-bb53-da6ee4211cf2" providerId="ADAL" clId="{8E74E7A3-34C9-447E-ADCE-5346AD4A2F8F}" dt="2023-09-11T12:02:20.217" v="259" actId="47"/>
        <pc:sldMkLst>
          <pc:docMk/>
          <pc:sldMk cId="1190386482" sldId="2076136115"/>
        </pc:sldMkLst>
      </pc:sldChg>
      <pc:sldChg chg="del">
        <pc:chgData name="Carol Hannaford" userId="93a58cad-a22d-457f-bb53-da6ee4211cf2" providerId="ADAL" clId="{8E74E7A3-34C9-447E-ADCE-5346AD4A2F8F}" dt="2023-09-11T12:02:21.570" v="260" actId="47"/>
        <pc:sldMkLst>
          <pc:docMk/>
          <pc:sldMk cId="2254069252" sldId="2076136117"/>
        </pc:sldMkLst>
      </pc:sldChg>
      <pc:sldChg chg="del">
        <pc:chgData name="Carol Hannaford" userId="93a58cad-a22d-457f-bb53-da6ee4211cf2" providerId="ADAL" clId="{8E74E7A3-34C9-447E-ADCE-5346AD4A2F8F}" dt="2023-09-11T12:02:24.178" v="261" actId="47"/>
        <pc:sldMkLst>
          <pc:docMk/>
          <pc:sldMk cId="769786244" sldId="2076136118"/>
        </pc:sldMkLst>
      </pc:sldChg>
      <pc:sldChg chg="del">
        <pc:chgData name="Carol Hannaford" userId="93a58cad-a22d-457f-bb53-da6ee4211cf2" providerId="ADAL" clId="{8E74E7A3-34C9-447E-ADCE-5346AD4A2F8F}" dt="2023-09-11T12:02:26.628" v="262" actId="47"/>
        <pc:sldMkLst>
          <pc:docMk/>
          <pc:sldMk cId="1381607716" sldId="2076136119"/>
        </pc:sldMkLst>
      </pc:sldChg>
      <pc:sldChg chg="del">
        <pc:chgData name="Carol Hannaford" userId="93a58cad-a22d-457f-bb53-da6ee4211cf2" providerId="ADAL" clId="{8E74E7A3-34C9-447E-ADCE-5346AD4A2F8F}" dt="2023-09-11T12:02:28.008" v="263" actId="47"/>
        <pc:sldMkLst>
          <pc:docMk/>
          <pc:sldMk cId="2969840204" sldId="2076136120"/>
        </pc:sldMkLst>
      </pc:sldChg>
      <pc:sldChg chg="modSp mod">
        <pc:chgData name="Carol Hannaford" userId="93a58cad-a22d-457f-bb53-da6ee4211cf2" providerId="ADAL" clId="{8E74E7A3-34C9-447E-ADCE-5346AD4A2F8F}" dt="2023-09-11T12:01:26.824" v="242" actId="20577"/>
        <pc:sldMkLst>
          <pc:docMk/>
          <pc:sldMk cId="2115918356" sldId="2076136121"/>
        </pc:sldMkLst>
        <pc:spChg chg="mod">
          <ac:chgData name="Carol Hannaford" userId="93a58cad-a22d-457f-bb53-da6ee4211cf2" providerId="ADAL" clId="{8E74E7A3-34C9-447E-ADCE-5346AD4A2F8F}" dt="2023-09-11T12:01:26.824" v="242" actId="20577"/>
          <ac:spMkLst>
            <pc:docMk/>
            <pc:sldMk cId="2115918356" sldId="2076136121"/>
            <ac:spMk id="2" creationId="{784ABE21-F35E-251F-2312-D12D42D7E248}"/>
          </ac:spMkLst>
        </pc:spChg>
        <pc:spChg chg="mod">
          <ac:chgData name="Carol Hannaford" userId="93a58cad-a22d-457f-bb53-da6ee4211cf2" providerId="ADAL" clId="{8E74E7A3-34C9-447E-ADCE-5346AD4A2F8F}" dt="2023-09-11T09:44:09.020" v="198" actId="255"/>
          <ac:spMkLst>
            <pc:docMk/>
            <pc:sldMk cId="2115918356" sldId="2076136121"/>
            <ac:spMk id="3" creationId="{C62E7E38-9AAF-7E90-DC00-00650E3F728D}"/>
          </ac:spMkLst>
        </pc:spChg>
      </pc:sldChg>
      <pc:sldChg chg="addSp modSp new mod">
        <pc:chgData name="Carol Hannaford" userId="93a58cad-a22d-457f-bb53-da6ee4211cf2" providerId="ADAL" clId="{8E74E7A3-34C9-447E-ADCE-5346AD4A2F8F}" dt="2023-09-12T08:55:26.926" v="2332" actId="14100"/>
        <pc:sldMkLst>
          <pc:docMk/>
          <pc:sldMk cId="47320193" sldId="2076136122"/>
        </pc:sldMkLst>
        <pc:spChg chg="mod">
          <ac:chgData name="Carol Hannaford" userId="93a58cad-a22d-457f-bb53-da6ee4211cf2" providerId="ADAL" clId="{8E74E7A3-34C9-447E-ADCE-5346AD4A2F8F}" dt="2023-09-11T14:46:42.080" v="805" actId="14100"/>
          <ac:spMkLst>
            <pc:docMk/>
            <pc:sldMk cId="47320193" sldId="2076136122"/>
            <ac:spMk id="2" creationId="{F8546DAB-F852-9989-40DD-511387D4586D}"/>
          </ac:spMkLst>
        </pc:spChg>
        <pc:spChg chg="mod">
          <ac:chgData name="Carol Hannaford" userId="93a58cad-a22d-457f-bb53-da6ee4211cf2" providerId="ADAL" clId="{8E74E7A3-34C9-447E-ADCE-5346AD4A2F8F}" dt="2023-09-12T08:55:26.926" v="2332" actId="14100"/>
          <ac:spMkLst>
            <pc:docMk/>
            <pc:sldMk cId="47320193" sldId="2076136122"/>
            <ac:spMk id="3" creationId="{7DDF52CC-1E8F-95E3-74DC-384755847ED2}"/>
          </ac:spMkLst>
        </pc:spChg>
        <pc:picChg chg="add mod">
          <ac:chgData name="Carol Hannaford" userId="93a58cad-a22d-457f-bb53-da6ee4211cf2" providerId="ADAL" clId="{8E74E7A3-34C9-447E-ADCE-5346AD4A2F8F}" dt="2023-09-11T17:42:10.904" v="2274" actId="1076"/>
          <ac:picMkLst>
            <pc:docMk/>
            <pc:sldMk cId="47320193" sldId="2076136122"/>
            <ac:picMk id="4" creationId="{A6742B8E-3D74-C7B2-388B-3BCAEB25A1BB}"/>
          </ac:picMkLst>
        </pc:picChg>
      </pc:sldChg>
      <pc:sldChg chg="new del">
        <pc:chgData name="Carol Hannaford" userId="93a58cad-a22d-457f-bb53-da6ee4211cf2" providerId="ADAL" clId="{8E74E7A3-34C9-447E-ADCE-5346AD4A2F8F}" dt="2023-09-11T12:09:16.327" v="334" actId="680"/>
        <pc:sldMkLst>
          <pc:docMk/>
          <pc:sldMk cId="2463914192" sldId="2076136123"/>
        </pc:sldMkLst>
      </pc:sldChg>
      <pc:sldChg chg="addSp delSp modSp new mod">
        <pc:chgData name="Carol Hannaford" userId="93a58cad-a22d-457f-bb53-da6ee4211cf2" providerId="ADAL" clId="{8E74E7A3-34C9-447E-ADCE-5346AD4A2F8F}" dt="2023-09-12T09:46:21.086" v="2372" actId="255"/>
        <pc:sldMkLst>
          <pc:docMk/>
          <pc:sldMk cId="3250189048" sldId="2076136123"/>
        </pc:sldMkLst>
        <pc:spChg chg="mod">
          <ac:chgData name="Carol Hannaford" userId="93a58cad-a22d-457f-bb53-da6ee4211cf2" providerId="ADAL" clId="{8E74E7A3-34C9-447E-ADCE-5346AD4A2F8F}" dt="2023-09-11T12:14:07.815" v="448" actId="5793"/>
          <ac:spMkLst>
            <pc:docMk/>
            <pc:sldMk cId="3250189048" sldId="2076136123"/>
            <ac:spMk id="2" creationId="{A1A2D12B-F8F6-C494-5732-93DF2B4F1006}"/>
          </ac:spMkLst>
        </pc:spChg>
        <pc:spChg chg="del">
          <ac:chgData name="Carol Hannaford" userId="93a58cad-a22d-457f-bb53-da6ee4211cf2" providerId="ADAL" clId="{8E74E7A3-34C9-447E-ADCE-5346AD4A2F8F}" dt="2023-09-11T12:13:13.967" v="401"/>
          <ac:spMkLst>
            <pc:docMk/>
            <pc:sldMk cId="3250189048" sldId="2076136123"/>
            <ac:spMk id="3" creationId="{EE242AE0-D4C2-5B91-0649-FB917384CFA5}"/>
          </ac:spMkLst>
        </pc:spChg>
        <pc:spChg chg="add del">
          <ac:chgData name="Carol Hannaford" userId="93a58cad-a22d-457f-bb53-da6ee4211cf2" providerId="ADAL" clId="{8E74E7A3-34C9-447E-ADCE-5346AD4A2F8F}" dt="2023-09-12T09:44:09.858" v="2335" actId="22"/>
          <ac:spMkLst>
            <pc:docMk/>
            <pc:sldMk cId="3250189048" sldId="2076136123"/>
            <ac:spMk id="5" creationId="{5B462355-7027-B355-74F4-55BAE1E8949A}"/>
          </ac:spMkLst>
        </pc:spChg>
        <pc:spChg chg="add mod">
          <ac:chgData name="Carol Hannaford" userId="93a58cad-a22d-457f-bb53-da6ee4211cf2" providerId="ADAL" clId="{8E74E7A3-34C9-447E-ADCE-5346AD4A2F8F}" dt="2023-09-11T17:45:13.107" v="2294" actId="20577"/>
          <ac:spMkLst>
            <pc:docMk/>
            <pc:sldMk cId="3250189048" sldId="2076136123"/>
            <ac:spMk id="6" creationId="{86671539-8797-DC8A-BF01-B32E833B8692}"/>
          </ac:spMkLst>
        </pc:spChg>
        <pc:spChg chg="add mod">
          <ac:chgData name="Carol Hannaford" userId="93a58cad-a22d-457f-bb53-da6ee4211cf2" providerId="ADAL" clId="{8E74E7A3-34C9-447E-ADCE-5346AD4A2F8F}" dt="2023-09-12T09:46:21.086" v="2372" actId="255"/>
          <ac:spMkLst>
            <pc:docMk/>
            <pc:sldMk cId="3250189048" sldId="2076136123"/>
            <ac:spMk id="7" creationId="{08D0BEE3-F300-F4BB-5701-E6ADB28F4C0D}"/>
          </ac:spMkLst>
        </pc:spChg>
        <pc:spChg chg="add del mod">
          <ac:chgData name="Carol Hannaford" userId="93a58cad-a22d-457f-bb53-da6ee4211cf2" providerId="ADAL" clId="{8E74E7A3-34C9-447E-ADCE-5346AD4A2F8F}" dt="2023-09-11T12:49:54.133" v="775" actId="931"/>
          <ac:spMkLst>
            <pc:docMk/>
            <pc:sldMk cId="3250189048" sldId="2076136123"/>
            <ac:spMk id="9" creationId="{172F8632-7DAD-9098-3B1E-2D1C085DC4C0}"/>
          </ac:spMkLst>
        </pc:spChg>
        <pc:spChg chg="add del mod">
          <ac:chgData name="Carol Hannaford" userId="93a58cad-a22d-457f-bb53-da6ee4211cf2" providerId="ADAL" clId="{8E74E7A3-34C9-447E-ADCE-5346AD4A2F8F}" dt="2023-09-11T14:09:58.279" v="777" actId="931"/>
          <ac:spMkLst>
            <pc:docMk/>
            <pc:sldMk cId="3250189048" sldId="2076136123"/>
            <ac:spMk id="12" creationId="{CD8E162E-085A-D9C9-2007-FF3EAE99C43F}"/>
          </ac:spMkLst>
        </pc:spChg>
        <pc:picChg chg="add mod">
          <ac:chgData name="Carol Hannaford" userId="93a58cad-a22d-457f-bb53-da6ee4211cf2" providerId="ADAL" clId="{8E74E7A3-34C9-447E-ADCE-5346AD4A2F8F}" dt="2023-09-12T09:44:53.941" v="2341" actId="1076"/>
          <ac:picMkLst>
            <pc:docMk/>
            <pc:sldMk cId="3250189048" sldId="2076136123"/>
            <ac:picMk id="4" creationId="{BE6F0B17-C06E-2306-BB00-629492E0DF6B}"/>
          </ac:picMkLst>
        </pc:picChg>
        <pc:picChg chg="add del mod">
          <ac:chgData name="Carol Hannaford" userId="93a58cad-a22d-457f-bb53-da6ee4211cf2" providerId="ADAL" clId="{8E74E7A3-34C9-447E-ADCE-5346AD4A2F8F}" dt="2023-09-11T12:49:54.133" v="775" actId="931"/>
          <ac:picMkLst>
            <pc:docMk/>
            <pc:sldMk cId="3250189048" sldId="2076136123"/>
            <ac:picMk id="8" creationId="{B913F0D0-3437-F67F-6956-93FA37B840F8}"/>
          </ac:picMkLst>
        </pc:picChg>
        <pc:picChg chg="add del mod">
          <ac:chgData name="Carol Hannaford" userId="93a58cad-a22d-457f-bb53-da6ee4211cf2" providerId="ADAL" clId="{8E74E7A3-34C9-447E-ADCE-5346AD4A2F8F}" dt="2023-09-11T14:09:58.279" v="777" actId="931"/>
          <ac:picMkLst>
            <pc:docMk/>
            <pc:sldMk cId="3250189048" sldId="2076136123"/>
            <ac:picMk id="11" creationId="{12D1E4B4-E922-A909-ECF3-EDB476ABC977}"/>
          </ac:picMkLst>
        </pc:picChg>
      </pc:sldChg>
      <pc:sldChg chg="addSp delSp modSp add mod modClrScheme chgLayout">
        <pc:chgData name="Carol Hannaford" userId="93a58cad-a22d-457f-bb53-da6ee4211cf2" providerId="ADAL" clId="{8E74E7A3-34C9-447E-ADCE-5346AD4A2F8F}" dt="2023-09-11T12:38:58.587" v="773" actId="20577"/>
        <pc:sldMkLst>
          <pc:docMk/>
          <pc:sldMk cId="3486267782" sldId="2076136124"/>
        </pc:sldMkLst>
        <pc:spChg chg="mod">
          <ac:chgData name="Carol Hannaford" userId="93a58cad-a22d-457f-bb53-da6ee4211cf2" providerId="ADAL" clId="{8E74E7A3-34C9-447E-ADCE-5346AD4A2F8F}" dt="2023-09-11T12:18:15.094" v="470" actId="20577"/>
          <ac:spMkLst>
            <pc:docMk/>
            <pc:sldMk cId="3486267782" sldId="2076136124"/>
            <ac:spMk id="2" creationId="{A1A2D12B-F8F6-C494-5732-93DF2B4F1006}"/>
          </ac:spMkLst>
        </pc:spChg>
        <pc:spChg chg="del">
          <ac:chgData name="Carol Hannaford" userId="93a58cad-a22d-457f-bb53-da6ee4211cf2" providerId="ADAL" clId="{8E74E7A3-34C9-447E-ADCE-5346AD4A2F8F}" dt="2023-09-11T12:11:13.456" v="337"/>
          <ac:spMkLst>
            <pc:docMk/>
            <pc:sldMk cId="3486267782" sldId="2076136124"/>
            <ac:spMk id="3" creationId="{EE242AE0-D4C2-5B91-0649-FB917384CFA5}"/>
          </ac:spMkLst>
        </pc:spChg>
        <pc:spChg chg="add mod">
          <ac:chgData name="Carol Hannaford" userId="93a58cad-a22d-457f-bb53-da6ee4211cf2" providerId="ADAL" clId="{8E74E7A3-34C9-447E-ADCE-5346AD4A2F8F}" dt="2023-09-11T12:38:58.587" v="773" actId="20577"/>
          <ac:spMkLst>
            <pc:docMk/>
            <pc:sldMk cId="3486267782" sldId="2076136124"/>
            <ac:spMk id="5" creationId="{02C92230-E99A-F0C0-2E79-ECFA5255C12B}"/>
          </ac:spMkLst>
        </pc:spChg>
        <pc:spChg chg="add del mod">
          <ac:chgData name="Carol Hannaford" userId="93a58cad-a22d-457f-bb53-da6ee4211cf2" providerId="ADAL" clId="{8E74E7A3-34C9-447E-ADCE-5346AD4A2F8F}" dt="2023-09-11T12:12:05.420" v="370" actId="26606"/>
          <ac:spMkLst>
            <pc:docMk/>
            <pc:sldMk cId="3486267782" sldId="2076136124"/>
            <ac:spMk id="9" creationId="{9DDB68E8-FEE4-ED81-15EE-14B7CEE9BD29}"/>
          </ac:spMkLst>
        </pc:spChg>
        <pc:picChg chg="add mod">
          <ac:chgData name="Carol Hannaford" userId="93a58cad-a22d-457f-bb53-da6ee4211cf2" providerId="ADAL" clId="{8E74E7A3-34C9-447E-ADCE-5346AD4A2F8F}" dt="2023-09-11T12:21:35.579" v="572" actId="1076"/>
          <ac:picMkLst>
            <pc:docMk/>
            <pc:sldMk cId="3486267782" sldId="2076136124"/>
            <ac:picMk id="4" creationId="{EB2304E0-24E2-5513-5363-032F1A198E8E}"/>
          </ac:picMkLst>
        </pc:picChg>
        <pc:picChg chg="add mod">
          <ac:chgData name="Carol Hannaford" userId="93a58cad-a22d-457f-bb53-da6ee4211cf2" providerId="ADAL" clId="{8E74E7A3-34C9-447E-ADCE-5346AD4A2F8F}" dt="2023-09-11T12:38:57.791" v="772" actId="14100"/>
          <ac:picMkLst>
            <pc:docMk/>
            <pc:sldMk cId="3486267782" sldId="2076136124"/>
            <ac:picMk id="6" creationId="{FED421A8-DED9-7796-4671-7D3063B2B103}"/>
          </ac:picMkLst>
        </pc:picChg>
      </pc:sldChg>
      <pc:sldChg chg="addSp delSp modSp new mod modClrScheme chgLayout">
        <pc:chgData name="Carol Hannaford" userId="93a58cad-a22d-457f-bb53-da6ee4211cf2" providerId="ADAL" clId="{8E74E7A3-34C9-447E-ADCE-5346AD4A2F8F}" dt="2023-09-11T15:38:33.047" v="1994" actId="20577"/>
        <pc:sldMkLst>
          <pc:docMk/>
          <pc:sldMk cId="89728299" sldId="2076136125"/>
        </pc:sldMkLst>
        <pc:spChg chg="mod">
          <ac:chgData name="Carol Hannaford" userId="93a58cad-a22d-457f-bb53-da6ee4211cf2" providerId="ADAL" clId="{8E74E7A3-34C9-447E-ADCE-5346AD4A2F8F}" dt="2023-09-11T15:04:35.818" v="1022" actId="26606"/>
          <ac:spMkLst>
            <pc:docMk/>
            <pc:sldMk cId="89728299" sldId="2076136125"/>
            <ac:spMk id="2" creationId="{4843B221-671D-F6E8-2148-78E8F4EAC732}"/>
          </ac:spMkLst>
        </pc:spChg>
        <pc:spChg chg="del mod">
          <ac:chgData name="Carol Hannaford" userId="93a58cad-a22d-457f-bb53-da6ee4211cf2" providerId="ADAL" clId="{8E74E7A3-34C9-447E-ADCE-5346AD4A2F8F}" dt="2023-09-11T15:04:35.818" v="1022" actId="26606"/>
          <ac:spMkLst>
            <pc:docMk/>
            <pc:sldMk cId="89728299" sldId="2076136125"/>
            <ac:spMk id="3" creationId="{46EB14D1-E015-71E1-98A4-ADF0827384AE}"/>
          </ac:spMkLst>
        </pc:spChg>
        <pc:graphicFrameChg chg="add mod">
          <ac:chgData name="Carol Hannaford" userId="93a58cad-a22d-457f-bb53-da6ee4211cf2" providerId="ADAL" clId="{8E74E7A3-34C9-447E-ADCE-5346AD4A2F8F}" dt="2023-09-11T15:38:33.047" v="1994" actId="20577"/>
          <ac:graphicFrameMkLst>
            <pc:docMk/>
            <pc:sldMk cId="89728299" sldId="2076136125"/>
            <ac:graphicFrameMk id="5" creationId="{7FCFA8EC-B216-9F8B-5C1E-1B702CE9C4AC}"/>
          </ac:graphicFrameMkLst>
        </pc:graphicFrameChg>
      </pc:sldChg>
      <pc:sldChg chg="addSp delSp modSp new mod modClrScheme chgLayout">
        <pc:chgData name="Carol Hannaford" userId="93a58cad-a22d-457f-bb53-da6ee4211cf2" providerId="ADAL" clId="{8E74E7A3-34C9-447E-ADCE-5346AD4A2F8F}" dt="2023-09-11T15:37:28.984" v="1965" actId="1076"/>
        <pc:sldMkLst>
          <pc:docMk/>
          <pc:sldMk cId="1404511209" sldId="2076136126"/>
        </pc:sldMkLst>
        <pc:spChg chg="mod">
          <ac:chgData name="Carol Hannaford" userId="93a58cad-a22d-457f-bb53-da6ee4211cf2" providerId="ADAL" clId="{8E74E7A3-34C9-447E-ADCE-5346AD4A2F8F}" dt="2023-09-11T15:13:31.402" v="1026" actId="26606"/>
          <ac:spMkLst>
            <pc:docMk/>
            <pc:sldMk cId="1404511209" sldId="2076136126"/>
            <ac:spMk id="2" creationId="{A8FF6F22-81EF-CA80-CDE9-7F2ECFC834BD}"/>
          </ac:spMkLst>
        </pc:spChg>
        <pc:spChg chg="del">
          <ac:chgData name="Carol Hannaford" userId="93a58cad-a22d-457f-bb53-da6ee4211cf2" providerId="ADAL" clId="{8E74E7A3-34C9-447E-ADCE-5346AD4A2F8F}" dt="2023-09-11T15:13:20.786" v="1023"/>
          <ac:spMkLst>
            <pc:docMk/>
            <pc:sldMk cId="1404511209" sldId="2076136126"/>
            <ac:spMk id="3" creationId="{9991E77B-EE05-8644-3E57-7B750F30C318}"/>
          </ac:spMkLst>
        </pc:spChg>
        <pc:picChg chg="add mod">
          <ac:chgData name="Carol Hannaford" userId="93a58cad-a22d-457f-bb53-da6ee4211cf2" providerId="ADAL" clId="{8E74E7A3-34C9-447E-ADCE-5346AD4A2F8F}" dt="2023-09-11T15:15:07.149" v="1040" actId="14100"/>
          <ac:picMkLst>
            <pc:docMk/>
            <pc:sldMk cId="1404511209" sldId="2076136126"/>
            <ac:picMk id="4" creationId="{B9D5550D-2118-431F-7E61-1E28F9F3A16A}"/>
          </ac:picMkLst>
        </pc:picChg>
        <pc:picChg chg="add del mod">
          <ac:chgData name="Carol Hannaford" userId="93a58cad-a22d-457f-bb53-da6ee4211cf2" providerId="ADAL" clId="{8E74E7A3-34C9-447E-ADCE-5346AD4A2F8F}" dt="2023-09-11T15:36:42.810" v="1959" actId="478"/>
          <ac:picMkLst>
            <pc:docMk/>
            <pc:sldMk cId="1404511209" sldId="2076136126"/>
            <ac:picMk id="5" creationId="{60E0ED3C-2FA5-BD94-2FFB-63CF1A80EA63}"/>
          </ac:picMkLst>
        </pc:picChg>
        <pc:picChg chg="add mod">
          <ac:chgData name="Carol Hannaford" userId="93a58cad-a22d-457f-bb53-da6ee4211cf2" providerId="ADAL" clId="{8E74E7A3-34C9-447E-ADCE-5346AD4A2F8F}" dt="2023-09-11T15:37:26.627" v="1964" actId="1076"/>
          <ac:picMkLst>
            <pc:docMk/>
            <pc:sldMk cId="1404511209" sldId="2076136126"/>
            <ac:picMk id="6" creationId="{B385514D-BFDC-9524-0636-DFF9182F9871}"/>
          </ac:picMkLst>
        </pc:picChg>
        <pc:picChg chg="add mod">
          <ac:chgData name="Carol Hannaford" userId="93a58cad-a22d-457f-bb53-da6ee4211cf2" providerId="ADAL" clId="{8E74E7A3-34C9-447E-ADCE-5346AD4A2F8F}" dt="2023-09-11T15:37:23.072" v="1963" actId="1076"/>
          <ac:picMkLst>
            <pc:docMk/>
            <pc:sldMk cId="1404511209" sldId="2076136126"/>
            <ac:picMk id="7" creationId="{F9FB24AA-EB30-2190-73C9-346B7DE92C2F}"/>
          </ac:picMkLst>
        </pc:picChg>
        <pc:picChg chg="add mod">
          <ac:chgData name="Carol Hannaford" userId="93a58cad-a22d-457f-bb53-da6ee4211cf2" providerId="ADAL" clId="{8E74E7A3-34C9-447E-ADCE-5346AD4A2F8F}" dt="2023-09-11T15:37:28.984" v="1965" actId="1076"/>
          <ac:picMkLst>
            <pc:docMk/>
            <pc:sldMk cId="1404511209" sldId="2076136126"/>
            <ac:picMk id="8" creationId="{C5BE1335-773E-0160-5940-47E5A2D97BBA}"/>
          </ac:picMkLst>
        </pc:picChg>
      </pc:sldChg>
      <pc:sldChg chg="new del">
        <pc:chgData name="Carol Hannaford" userId="93a58cad-a22d-457f-bb53-da6ee4211cf2" providerId="ADAL" clId="{8E74E7A3-34C9-447E-ADCE-5346AD4A2F8F}" dt="2023-09-11T14:47:10.596" v="807" actId="47"/>
        <pc:sldMkLst>
          <pc:docMk/>
          <pc:sldMk cId="3686523872" sldId="2076136126"/>
        </pc:sldMkLst>
      </pc:sldChg>
      <pc:sldChg chg="addSp delSp modSp new mod modClrScheme chgLayout">
        <pc:chgData name="Carol Hannaford" userId="93a58cad-a22d-457f-bb53-da6ee4211cf2" providerId="ADAL" clId="{8E74E7A3-34C9-447E-ADCE-5346AD4A2F8F}" dt="2023-09-11T15:24:34.322" v="1527" actId="20577"/>
        <pc:sldMkLst>
          <pc:docMk/>
          <pc:sldMk cId="4020692045" sldId="2076136127"/>
        </pc:sldMkLst>
        <pc:spChg chg="mod">
          <ac:chgData name="Carol Hannaford" userId="93a58cad-a22d-457f-bb53-da6ee4211cf2" providerId="ADAL" clId="{8E74E7A3-34C9-447E-ADCE-5346AD4A2F8F}" dt="2023-09-11T15:24:27.863" v="1524" actId="26606"/>
          <ac:spMkLst>
            <pc:docMk/>
            <pc:sldMk cId="4020692045" sldId="2076136127"/>
            <ac:spMk id="2" creationId="{C7154316-2228-B7D2-7F9B-C9F1934AA837}"/>
          </ac:spMkLst>
        </pc:spChg>
        <pc:spChg chg="add del mod">
          <ac:chgData name="Carol Hannaford" userId="93a58cad-a22d-457f-bb53-da6ee4211cf2" providerId="ADAL" clId="{8E74E7A3-34C9-447E-ADCE-5346AD4A2F8F}" dt="2023-09-11T15:24:27.863" v="1524" actId="26606"/>
          <ac:spMkLst>
            <pc:docMk/>
            <pc:sldMk cId="4020692045" sldId="2076136127"/>
            <ac:spMk id="3" creationId="{019D853F-A149-22EC-1E60-10F8759BFDC0}"/>
          </ac:spMkLst>
        </pc:spChg>
        <pc:spChg chg="add del mod ord">
          <ac:chgData name="Carol Hannaford" userId="93a58cad-a22d-457f-bb53-da6ee4211cf2" providerId="ADAL" clId="{8E74E7A3-34C9-447E-ADCE-5346AD4A2F8F}" dt="2023-09-11T15:24:27.863" v="1526"/>
          <ac:spMkLst>
            <pc:docMk/>
            <pc:sldMk cId="4020692045" sldId="2076136127"/>
            <ac:spMk id="4" creationId="{8ABCBA3C-AAAD-D08E-E615-C28A1033EC4B}"/>
          </ac:spMkLst>
        </pc:spChg>
        <pc:spChg chg="add mod">
          <ac:chgData name="Carol Hannaford" userId="93a58cad-a22d-457f-bb53-da6ee4211cf2" providerId="ADAL" clId="{8E74E7A3-34C9-447E-ADCE-5346AD4A2F8F}" dt="2023-09-11T15:24:34.322" v="1527" actId="20577"/>
          <ac:spMkLst>
            <pc:docMk/>
            <pc:sldMk cId="4020692045" sldId="2076136127"/>
            <ac:spMk id="6" creationId="{30BBDB3D-7103-67EA-D4BA-2F5F78E44043}"/>
          </ac:spMkLst>
        </pc:spChg>
        <pc:graphicFrameChg chg="add del mod">
          <ac:chgData name="Carol Hannaford" userId="93a58cad-a22d-457f-bb53-da6ee4211cf2" providerId="ADAL" clId="{8E74E7A3-34C9-447E-ADCE-5346AD4A2F8F}" dt="2023-09-11T15:21:59.647" v="1298" actId="26606"/>
          <ac:graphicFrameMkLst>
            <pc:docMk/>
            <pc:sldMk cId="4020692045" sldId="2076136127"/>
            <ac:graphicFrameMk id="5" creationId="{4986DDFB-D6B1-5870-853A-C0376464CA02}"/>
          </ac:graphicFrameMkLst>
        </pc:graphicFrameChg>
        <pc:graphicFrameChg chg="add mod">
          <ac:chgData name="Carol Hannaford" userId="93a58cad-a22d-457f-bb53-da6ee4211cf2" providerId="ADAL" clId="{8E74E7A3-34C9-447E-ADCE-5346AD4A2F8F}" dt="2023-09-11T15:24:27.863" v="1524" actId="26606"/>
          <ac:graphicFrameMkLst>
            <pc:docMk/>
            <pc:sldMk cId="4020692045" sldId="2076136127"/>
            <ac:graphicFrameMk id="8" creationId="{BC03D6F9-B0F3-37CE-34CE-8070D7DFF75D}"/>
          </ac:graphicFrameMkLst>
        </pc:graphicFrameChg>
      </pc:sldChg>
      <pc:sldChg chg="addSp delSp modSp new mod modClrScheme chgLayout">
        <pc:chgData name="Carol Hannaford" userId="93a58cad-a22d-457f-bb53-da6ee4211cf2" providerId="ADAL" clId="{8E74E7A3-34C9-447E-ADCE-5346AD4A2F8F}" dt="2023-09-11T16:18:24.668" v="2271" actId="313"/>
        <pc:sldMkLst>
          <pc:docMk/>
          <pc:sldMk cId="3683703561" sldId="2076136128"/>
        </pc:sldMkLst>
        <pc:spChg chg="mod">
          <ac:chgData name="Carol Hannaford" userId="93a58cad-a22d-457f-bb53-da6ee4211cf2" providerId="ADAL" clId="{8E74E7A3-34C9-447E-ADCE-5346AD4A2F8F}" dt="2023-09-11T15:31:41.186" v="1837" actId="26606"/>
          <ac:spMkLst>
            <pc:docMk/>
            <pc:sldMk cId="3683703561" sldId="2076136128"/>
            <ac:spMk id="2" creationId="{BEDBF60F-9968-59D3-4C58-7167BFB0B491}"/>
          </ac:spMkLst>
        </pc:spChg>
        <pc:spChg chg="del mod">
          <ac:chgData name="Carol Hannaford" userId="93a58cad-a22d-457f-bb53-da6ee4211cf2" providerId="ADAL" clId="{8E74E7A3-34C9-447E-ADCE-5346AD4A2F8F}" dt="2023-09-11T15:31:41.186" v="1837" actId="26606"/>
          <ac:spMkLst>
            <pc:docMk/>
            <pc:sldMk cId="3683703561" sldId="2076136128"/>
            <ac:spMk id="3" creationId="{53C6A321-35C2-B4AD-8141-EDADEFECE2D7}"/>
          </ac:spMkLst>
        </pc:spChg>
        <pc:spChg chg="add mod">
          <ac:chgData name="Carol Hannaford" userId="93a58cad-a22d-457f-bb53-da6ee4211cf2" providerId="ADAL" clId="{8E74E7A3-34C9-447E-ADCE-5346AD4A2F8F}" dt="2023-09-11T15:33:39.490" v="1958" actId="20577"/>
          <ac:spMkLst>
            <pc:docMk/>
            <pc:sldMk cId="3683703561" sldId="2076136128"/>
            <ac:spMk id="4" creationId="{9918AA54-2DA9-ED16-405F-E41F5CB9288B}"/>
          </ac:spMkLst>
        </pc:spChg>
        <pc:spChg chg="add del">
          <ac:chgData name="Carol Hannaford" userId="93a58cad-a22d-457f-bb53-da6ee4211cf2" providerId="ADAL" clId="{8E74E7A3-34C9-447E-ADCE-5346AD4A2F8F}" dt="2023-09-11T15:32:43.489" v="1863" actId="22"/>
          <ac:spMkLst>
            <pc:docMk/>
            <pc:sldMk cId="3683703561" sldId="2076136128"/>
            <ac:spMk id="8" creationId="{E8017A76-0E17-0F2F-8061-D7E829A9E64C}"/>
          </ac:spMkLst>
        </pc:spChg>
        <pc:spChg chg="add del">
          <ac:chgData name="Carol Hannaford" userId="93a58cad-a22d-457f-bb53-da6ee4211cf2" providerId="ADAL" clId="{8E74E7A3-34C9-447E-ADCE-5346AD4A2F8F}" dt="2023-09-11T15:32:54.780" v="1867" actId="22"/>
          <ac:spMkLst>
            <pc:docMk/>
            <pc:sldMk cId="3683703561" sldId="2076136128"/>
            <ac:spMk id="10" creationId="{D5A70362-0F8E-C99A-AD5C-E3CAA214F249}"/>
          </ac:spMkLst>
        </pc:spChg>
        <pc:graphicFrameChg chg="add mod">
          <ac:chgData name="Carol Hannaford" userId="93a58cad-a22d-457f-bb53-da6ee4211cf2" providerId="ADAL" clId="{8E74E7A3-34C9-447E-ADCE-5346AD4A2F8F}" dt="2023-09-11T16:18:24.668" v="2271" actId="313"/>
          <ac:graphicFrameMkLst>
            <pc:docMk/>
            <pc:sldMk cId="3683703561" sldId="2076136128"/>
            <ac:graphicFrameMk id="6" creationId="{6A5CAEB8-DC3E-2E97-9384-EBF223FF776A}"/>
          </ac:graphicFrameMkLst>
        </pc:graphicFrameChg>
        <pc:picChg chg="add del mod">
          <ac:chgData name="Carol Hannaford" userId="93a58cad-a22d-457f-bb53-da6ee4211cf2" providerId="ADAL" clId="{8E74E7A3-34C9-447E-ADCE-5346AD4A2F8F}" dt="2023-09-11T15:31:21.503" v="1836" actId="21"/>
          <ac:picMkLst>
            <pc:docMk/>
            <pc:sldMk cId="3683703561" sldId="2076136128"/>
            <ac:picMk id="5" creationId="{2B466066-76DF-2CDF-6539-18F64B7CAE32}"/>
          </ac:picMkLst>
        </pc:picChg>
      </pc:sldChg>
      <pc:sldChg chg="new del">
        <pc:chgData name="Carol Hannaford" userId="93a58cad-a22d-457f-bb53-da6ee4211cf2" providerId="ADAL" clId="{8E74E7A3-34C9-447E-ADCE-5346AD4A2F8F}" dt="2023-09-11T14:51:21.992" v="910" actId="47"/>
        <pc:sldMkLst>
          <pc:docMk/>
          <pc:sldMk cId="1726318715" sldId="2076136129"/>
        </pc:sldMkLst>
      </pc:sldChg>
      <pc:sldChg chg="addSp delSp modSp new mod">
        <pc:chgData name="Carol Hannaford" userId="93a58cad-a22d-457f-bb53-da6ee4211cf2" providerId="ADAL" clId="{8E74E7A3-34C9-447E-ADCE-5346AD4A2F8F}" dt="2023-09-11T15:45:46.633" v="2222" actId="1076"/>
        <pc:sldMkLst>
          <pc:docMk/>
          <pc:sldMk cId="4060864402" sldId="2076136129"/>
        </pc:sldMkLst>
        <pc:spChg chg="add mod">
          <ac:chgData name="Carol Hannaford" userId="93a58cad-a22d-457f-bb53-da6ee4211cf2" providerId="ADAL" clId="{8E74E7A3-34C9-447E-ADCE-5346AD4A2F8F}" dt="2023-09-11T15:01:56.899" v="1021" actId="20577"/>
          <ac:spMkLst>
            <pc:docMk/>
            <pc:sldMk cId="4060864402" sldId="2076136129"/>
            <ac:spMk id="8" creationId="{41620C0E-DB24-5C8B-B96D-C0F5FF02C29B}"/>
          </ac:spMkLst>
        </pc:spChg>
        <pc:picChg chg="add mod">
          <ac:chgData name="Carol Hannaford" userId="93a58cad-a22d-457f-bb53-da6ee4211cf2" providerId="ADAL" clId="{8E74E7A3-34C9-447E-ADCE-5346AD4A2F8F}" dt="2023-09-11T15:00:36.693" v="933" actId="1076"/>
          <ac:picMkLst>
            <pc:docMk/>
            <pc:sldMk cId="4060864402" sldId="2076136129"/>
            <ac:picMk id="2" creationId="{A87958D2-04FB-1664-0164-E0AABEECF989}"/>
          </ac:picMkLst>
        </pc:picChg>
        <pc:picChg chg="add del mod">
          <ac:chgData name="Carol Hannaford" userId="93a58cad-a22d-457f-bb53-da6ee4211cf2" providerId="ADAL" clId="{8E74E7A3-34C9-447E-ADCE-5346AD4A2F8F}" dt="2023-09-11T15:44:18.165" v="2214" actId="478"/>
          <ac:picMkLst>
            <pc:docMk/>
            <pc:sldMk cId="4060864402" sldId="2076136129"/>
            <ac:picMk id="3" creationId="{64D74EBC-67E9-7AF5-219E-9E5C005D0195}"/>
          </ac:picMkLst>
        </pc:picChg>
        <pc:picChg chg="add del mod">
          <ac:chgData name="Carol Hannaford" userId="93a58cad-a22d-457f-bb53-da6ee4211cf2" providerId="ADAL" clId="{8E74E7A3-34C9-447E-ADCE-5346AD4A2F8F}" dt="2023-09-11T15:00:41.705" v="936" actId="478"/>
          <ac:picMkLst>
            <pc:docMk/>
            <pc:sldMk cId="4060864402" sldId="2076136129"/>
            <ac:picMk id="4" creationId="{5335BEF2-8AC3-A046-5E5D-19EBE87FEC56}"/>
          </ac:picMkLst>
        </pc:picChg>
        <pc:picChg chg="add del mod">
          <ac:chgData name="Carol Hannaford" userId="93a58cad-a22d-457f-bb53-da6ee4211cf2" providerId="ADAL" clId="{8E74E7A3-34C9-447E-ADCE-5346AD4A2F8F}" dt="2023-09-11T15:00:44.850" v="937" actId="478"/>
          <ac:picMkLst>
            <pc:docMk/>
            <pc:sldMk cId="4060864402" sldId="2076136129"/>
            <ac:picMk id="5" creationId="{8311CBC0-78B3-641A-6D79-43FB096BE05F}"/>
          </ac:picMkLst>
        </pc:picChg>
        <pc:picChg chg="add del mod">
          <ac:chgData name="Carol Hannaford" userId="93a58cad-a22d-457f-bb53-da6ee4211cf2" providerId="ADAL" clId="{8E74E7A3-34C9-447E-ADCE-5346AD4A2F8F}" dt="2023-09-11T15:44:19.534" v="2216" actId="478"/>
          <ac:picMkLst>
            <pc:docMk/>
            <pc:sldMk cId="4060864402" sldId="2076136129"/>
            <ac:picMk id="6" creationId="{3A89D488-5AB4-3A45-A7D5-1447B05528C6}"/>
          </ac:picMkLst>
        </pc:picChg>
        <pc:picChg chg="add mod">
          <ac:chgData name="Carol Hannaford" userId="93a58cad-a22d-457f-bb53-da6ee4211cf2" providerId="ADAL" clId="{8E74E7A3-34C9-447E-ADCE-5346AD4A2F8F}" dt="2023-09-11T15:00:39.662" v="934" actId="1076"/>
          <ac:picMkLst>
            <pc:docMk/>
            <pc:sldMk cId="4060864402" sldId="2076136129"/>
            <ac:picMk id="7" creationId="{896A582C-CA4E-931C-EAC8-EB688F70FB84}"/>
          </ac:picMkLst>
        </pc:picChg>
        <pc:picChg chg="add mod">
          <ac:chgData name="Carol Hannaford" userId="93a58cad-a22d-457f-bb53-da6ee4211cf2" providerId="ADAL" clId="{8E74E7A3-34C9-447E-ADCE-5346AD4A2F8F}" dt="2023-09-11T15:45:26.787" v="2218" actId="1076"/>
          <ac:picMkLst>
            <pc:docMk/>
            <pc:sldMk cId="4060864402" sldId="2076136129"/>
            <ac:picMk id="9" creationId="{EDD4442C-36E2-E65F-687A-3EEA400A397E}"/>
          </ac:picMkLst>
        </pc:picChg>
        <pc:picChg chg="add mod">
          <ac:chgData name="Carol Hannaford" userId="93a58cad-a22d-457f-bb53-da6ee4211cf2" providerId="ADAL" clId="{8E74E7A3-34C9-447E-ADCE-5346AD4A2F8F}" dt="2023-09-11T15:45:35.205" v="2220" actId="1076"/>
          <ac:picMkLst>
            <pc:docMk/>
            <pc:sldMk cId="4060864402" sldId="2076136129"/>
            <ac:picMk id="10" creationId="{266B0FE8-2593-BCB3-A2A0-97DB67E252F3}"/>
          </ac:picMkLst>
        </pc:picChg>
        <pc:picChg chg="add mod">
          <ac:chgData name="Carol Hannaford" userId="93a58cad-a22d-457f-bb53-da6ee4211cf2" providerId="ADAL" clId="{8E74E7A3-34C9-447E-ADCE-5346AD4A2F8F}" dt="2023-09-11T15:45:46.633" v="2222" actId="1076"/>
          <ac:picMkLst>
            <pc:docMk/>
            <pc:sldMk cId="4060864402" sldId="2076136129"/>
            <ac:picMk id="11" creationId="{D97BBC1E-457C-CEE8-9280-7A5B388B166E}"/>
          </ac:picMkLst>
        </pc:picChg>
      </pc:sldChg>
      <pc:sldChg chg="addSp delSp modSp new mod ord modClrScheme chgLayout">
        <pc:chgData name="Carol Hannaford" userId="93a58cad-a22d-457f-bb53-da6ee4211cf2" providerId="ADAL" clId="{8E74E7A3-34C9-447E-ADCE-5346AD4A2F8F}" dt="2023-09-11T16:19:51.666" v="2273"/>
        <pc:sldMkLst>
          <pc:docMk/>
          <pc:sldMk cId="17250669" sldId="2076136130"/>
        </pc:sldMkLst>
        <pc:spChg chg="add del mod">
          <ac:chgData name="Carol Hannaford" userId="93a58cad-a22d-457f-bb53-da6ee4211cf2" providerId="ADAL" clId="{8E74E7A3-34C9-447E-ADCE-5346AD4A2F8F}" dt="2023-09-11T15:42:21.336" v="2167" actId="26606"/>
          <ac:spMkLst>
            <pc:docMk/>
            <pc:sldMk cId="17250669" sldId="2076136130"/>
            <ac:spMk id="2" creationId="{5DDA1D76-05C2-0D56-4476-BC986C56D70A}"/>
          </ac:spMkLst>
        </pc:spChg>
        <pc:spChg chg="add del mod">
          <ac:chgData name="Carol Hannaford" userId="93a58cad-a22d-457f-bb53-da6ee4211cf2" providerId="ADAL" clId="{8E74E7A3-34C9-447E-ADCE-5346AD4A2F8F}" dt="2023-09-11T15:42:21.336" v="2167" actId="26606"/>
          <ac:spMkLst>
            <pc:docMk/>
            <pc:sldMk cId="17250669" sldId="2076136130"/>
            <ac:spMk id="3" creationId="{D637B7D7-42CB-E0F1-4DA0-D9DAFAFA57C2}"/>
          </ac:spMkLst>
        </pc:spChg>
        <pc:spChg chg="add mod">
          <ac:chgData name="Carol Hannaford" userId="93a58cad-a22d-457f-bb53-da6ee4211cf2" providerId="ADAL" clId="{8E74E7A3-34C9-447E-ADCE-5346AD4A2F8F}" dt="2023-09-11T15:43:23.808" v="2213" actId="20577"/>
          <ac:spMkLst>
            <pc:docMk/>
            <pc:sldMk cId="17250669" sldId="2076136130"/>
            <ac:spMk id="6" creationId="{F0653C19-EA9E-BBFA-E9D7-36DDDE47D3D3}"/>
          </ac:spMkLst>
        </pc:spChg>
        <pc:spChg chg="add del mod">
          <ac:chgData name="Carol Hannaford" userId="93a58cad-a22d-457f-bb53-da6ee4211cf2" providerId="ADAL" clId="{8E74E7A3-34C9-447E-ADCE-5346AD4A2F8F}" dt="2023-09-11T15:40:06.743" v="2084" actId="26606"/>
          <ac:spMkLst>
            <pc:docMk/>
            <pc:sldMk cId="17250669" sldId="2076136130"/>
            <ac:spMk id="9" creationId="{B6FEC997-3D62-A4F0-9292-443ECE2BEA7E}"/>
          </ac:spMkLst>
        </pc:spChg>
        <pc:spChg chg="add del mod">
          <ac:chgData name="Carol Hannaford" userId="93a58cad-a22d-457f-bb53-da6ee4211cf2" providerId="ADAL" clId="{8E74E7A3-34C9-447E-ADCE-5346AD4A2F8F}" dt="2023-09-11T15:40:06.743" v="2084" actId="26606"/>
          <ac:spMkLst>
            <pc:docMk/>
            <pc:sldMk cId="17250669" sldId="2076136130"/>
            <ac:spMk id="11" creationId="{139BBA58-F131-D9E6-27D8-90EF33EE1941}"/>
          </ac:spMkLst>
        </pc:spChg>
        <pc:spChg chg="add del mod">
          <ac:chgData name="Carol Hannaford" userId="93a58cad-a22d-457f-bb53-da6ee4211cf2" providerId="ADAL" clId="{8E74E7A3-34C9-447E-ADCE-5346AD4A2F8F}" dt="2023-09-11T15:41:24.924" v="2097" actId="26606"/>
          <ac:spMkLst>
            <pc:docMk/>
            <pc:sldMk cId="17250669" sldId="2076136130"/>
            <ac:spMk id="13" creationId="{082DB94C-E647-3C6E-9B06-52C2D5D04B68}"/>
          </ac:spMkLst>
        </pc:spChg>
        <pc:graphicFrameChg chg="add del mod">
          <ac:chgData name="Carol Hannaford" userId="93a58cad-a22d-457f-bb53-da6ee4211cf2" providerId="ADAL" clId="{8E74E7A3-34C9-447E-ADCE-5346AD4A2F8F}" dt="2023-09-11T15:40:06.743" v="2084" actId="26606"/>
          <ac:graphicFrameMkLst>
            <pc:docMk/>
            <pc:sldMk cId="17250669" sldId="2076136130"/>
            <ac:graphicFrameMk id="5" creationId="{A0C1366F-F539-24C1-BA32-29046C5F0C60}"/>
          </ac:graphicFrameMkLst>
        </pc:graphicFrameChg>
        <pc:graphicFrameChg chg="add mod">
          <ac:chgData name="Carol Hannaford" userId="93a58cad-a22d-457f-bb53-da6ee4211cf2" providerId="ADAL" clId="{8E74E7A3-34C9-447E-ADCE-5346AD4A2F8F}" dt="2023-09-11T15:42:33.086" v="2168" actId="20577"/>
          <ac:graphicFrameMkLst>
            <pc:docMk/>
            <pc:sldMk cId="17250669" sldId="2076136130"/>
            <ac:graphicFrameMk id="7" creationId="{36E99086-6542-CD91-740E-B2578523A174}"/>
          </ac:graphicFrameMkLst>
        </pc:graphicFrameChg>
        <pc:graphicFrameChg chg="add del mod">
          <ac:chgData name="Carol Hannaford" userId="93a58cad-a22d-457f-bb53-da6ee4211cf2" providerId="ADAL" clId="{8E74E7A3-34C9-447E-ADCE-5346AD4A2F8F}" dt="2023-09-11T15:41:24.924" v="2097" actId="26606"/>
          <ac:graphicFrameMkLst>
            <pc:docMk/>
            <pc:sldMk cId="17250669" sldId="2076136130"/>
            <ac:graphicFrameMk id="14" creationId="{FFE4AB95-81ED-8F0D-CC51-41429B5E036C}"/>
          </ac:graphicFrameMkLst>
        </pc:graphicFrameChg>
      </pc:sldChg>
      <pc:sldChg chg="addSp delSp modSp new mod">
        <pc:chgData name="Carol Hannaford" userId="93a58cad-a22d-457f-bb53-da6ee4211cf2" providerId="ADAL" clId="{8E74E7A3-34C9-447E-ADCE-5346AD4A2F8F}" dt="2023-09-11T16:17:47.293" v="2270" actId="1076"/>
        <pc:sldMkLst>
          <pc:docMk/>
          <pc:sldMk cId="4242155107" sldId="2076136131"/>
        </pc:sldMkLst>
        <pc:picChg chg="add mod">
          <ac:chgData name="Carol Hannaford" userId="93a58cad-a22d-457f-bb53-da6ee4211cf2" providerId="ADAL" clId="{8E74E7A3-34C9-447E-ADCE-5346AD4A2F8F}" dt="2023-09-11T16:11:39.968" v="2254" actId="1076"/>
          <ac:picMkLst>
            <pc:docMk/>
            <pc:sldMk cId="4242155107" sldId="2076136131"/>
            <ac:picMk id="2" creationId="{80B27451-F43E-4F6B-4924-38F86AA7A7C8}"/>
          </ac:picMkLst>
        </pc:picChg>
        <pc:picChg chg="add mod">
          <ac:chgData name="Carol Hannaford" userId="93a58cad-a22d-457f-bb53-da6ee4211cf2" providerId="ADAL" clId="{8E74E7A3-34C9-447E-ADCE-5346AD4A2F8F}" dt="2023-09-11T16:12:51.327" v="2261" actId="1076"/>
          <ac:picMkLst>
            <pc:docMk/>
            <pc:sldMk cId="4242155107" sldId="2076136131"/>
            <ac:picMk id="3" creationId="{0364F45D-12CE-16BC-B25E-004D2F6356CF}"/>
          </ac:picMkLst>
        </pc:picChg>
        <pc:picChg chg="add mod">
          <ac:chgData name="Carol Hannaford" userId="93a58cad-a22d-457f-bb53-da6ee4211cf2" providerId="ADAL" clId="{8E74E7A3-34C9-447E-ADCE-5346AD4A2F8F}" dt="2023-09-11T16:15:34.683" v="2268" actId="1076"/>
          <ac:picMkLst>
            <pc:docMk/>
            <pc:sldMk cId="4242155107" sldId="2076136131"/>
            <ac:picMk id="4" creationId="{77653F9D-259C-4A78-B961-4DBDC32841C7}"/>
          </ac:picMkLst>
        </pc:picChg>
        <pc:picChg chg="add del mod">
          <ac:chgData name="Carol Hannaford" userId="93a58cad-a22d-457f-bb53-da6ee4211cf2" providerId="ADAL" clId="{8E74E7A3-34C9-447E-ADCE-5346AD4A2F8F}" dt="2023-09-11T16:12:21.074" v="2257" actId="478"/>
          <ac:picMkLst>
            <pc:docMk/>
            <pc:sldMk cId="4242155107" sldId="2076136131"/>
            <ac:picMk id="5" creationId="{59616C26-5DB0-0AF5-8737-7AE1F1E25CCF}"/>
          </ac:picMkLst>
        </pc:picChg>
        <pc:picChg chg="add mod">
          <ac:chgData name="Carol Hannaford" userId="93a58cad-a22d-457f-bb53-da6ee4211cf2" providerId="ADAL" clId="{8E74E7A3-34C9-447E-ADCE-5346AD4A2F8F}" dt="2023-09-11T16:17:47.293" v="2270" actId="1076"/>
          <ac:picMkLst>
            <pc:docMk/>
            <pc:sldMk cId="4242155107" sldId="2076136131"/>
            <ac:picMk id="6" creationId="{DF0F7D7E-E055-D14D-6901-CAA3AF7A17F5}"/>
          </ac:picMkLst>
        </pc:picChg>
        <pc:picChg chg="add mod">
          <ac:chgData name="Carol Hannaford" userId="93a58cad-a22d-457f-bb53-da6ee4211cf2" providerId="ADAL" clId="{8E74E7A3-34C9-447E-ADCE-5346AD4A2F8F}" dt="2023-09-11T16:12:26.474" v="2258" actId="1076"/>
          <ac:picMkLst>
            <pc:docMk/>
            <pc:sldMk cId="4242155107" sldId="2076136131"/>
            <ac:picMk id="7" creationId="{448C7BB8-C319-B80A-014A-D42CF4A40225}"/>
          </ac:picMkLst>
        </pc:picChg>
        <pc:picChg chg="add del mod">
          <ac:chgData name="Carol Hannaford" userId="93a58cad-a22d-457f-bb53-da6ee4211cf2" providerId="ADAL" clId="{8E74E7A3-34C9-447E-ADCE-5346AD4A2F8F}" dt="2023-09-11T16:09:25.802" v="2241"/>
          <ac:picMkLst>
            <pc:docMk/>
            <pc:sldMk cId="4242155107" sldId="2076136131"/>
            <ac:picMk id="9" creationId="{443E60D9-2F4A-5DC8-4DE7-AD449DDCED27}"/>
          </ac:picMkLst>
        </pc:picChg>
        <pc:picChg chg="add del mod">
          <ac:chgData name="Carol Hannaford" userId="93a58cad-a22d-457f-bb53-da6ee4211cf2" providerId="ADAL" clId="{8E74E7A3-34C9-447E-ADCE-5346AD4A2F8F}" dt="2023-09-11T16:15:16.244" v="2262" actId="478"/>
          <ac:picMkLst>
            <pc:docMk/>
            <pc:sldMk cId="4242155107" sldId="2076136131"/>
            <ac:picMk id="10" creationId="{77D38F06-459F-2447-8AAA-D1F430D74104}"/>
          </ac:picMkLst>
        </pc:picChg>
        <pc:picChg chg="add mod">
          <ac:chgData name="Carol Hannaford" userId="93a58cad-a22d-457f-bb53-da6ee4211cf2" providerId="ADAL" clId="{8E74E7A3-34C9-447E-ADCE-5346AD4A2F8F}" dt="2023-09-11T16:15:30.117" v="2267" actId="1076"/>
          <ac:picMkLst>
            <pc:docMk/>
            <pc:sldMk cId="4242155107" sldId="2076136131"/>
            <ac:picMk id="11" creationId="{A3AB8F63-1BD0-28DE-85CA-D71917034B8D}"/>
          </ac:picMkLst>
        </pc:pic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svg"/><Relationship Id="rId16" Type="http://schemas.openxmlformats.org/officeDocument/2006/relationships/image" Target="../media/image38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svg"/><Relationship Id="rId16" Type="http://schemas.openxmlformats.org/officeDocument/2006/relationships/image" Target="../media/image38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A1B3DB-ADD0-4953-BDCF-FAFD69CD47B0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B803AB0-12A6-4541-8B0A-266CFE574496}">
      <dgm:prSet/>
      <dgm:spPr/>
      <dgm:t>
        <a:bodyPr/>
        <a:lstStyle/>
        <a:p>
          <a:r>
            <a:rPr lang="en-GB" dirty="0"/>
            <a:t>Housing Repairs</a:t>
          </a:r>
          <a:endParaRPr lang="en-US" dirty="0"/>
        </a:p>
      </dgm:t>
    </dgm:pt>
    <dgm:pt modelId="{0F7E8977-A911-414B-A056-620D0740A65A}" type="parTrans" cxnId="{F2A23DC4-BF66-4870-B4E6-0F2C241B0F1B}">
      <dgm:prSet/>
      <dgm:spPr/>
      <dgm:t>
        <a:bodyPr/>
        <a:lstStyle/>
        <a:p>
          <a:endParaRPr lang="en-US"/>
        </a:p>
      </dgm:t>
    </dgm:pt>
    <dgm:pt modelId="{C302B063-38CE-4EC0-AFCC-0B76EB544646}" type="sibTrans" cxnId="{F2A23DC4-BF66-4870-B4E6-0F2C241B0F1B}">
      <dgm:prSet/>
      <dgm:spPr/>
      <dgm:t>
        <a:bodyPr/>
        <a:lstStyle/>
        <a:p>
          <a:endParaRPr lang="en-US"/>
        </a:p>
      </dgm:t>
    </dgm:pt>
    <dgm:pt modelId="{F57914B6-DB79-4876-8A28-1B7DB73C7DA8}">
      <dgm:prSet/>
      <dgm:spPr/>
      <dgm:t>
        <a:bodyPr/>
        <a:lstStyle/>
        <a:p>
          <a:r>
            <a:rPr lang="en-GB" dirty="0"/>
            <a:t>Community Safety </a:t>
          </a:r>
          <a:endParaRPr lang="en-US" dirty="0"/>
        </a:p>
      </dgm:t>
    </dgm:pt>
    <dgm:pt modelId="{8C5A6789-43B5-465C-99D9-2C8FC8C77F4F}" type="parTrans" cxnId="{30173116-85E4-476A-AEE0-4A2E088A0946}">
      <dgm:prSet/>
      <dgm:spPr/>
      <dgm:t>
        <a:bodyPr/>
        <a:lstStyle/>
        <a:p>
          <a:endParaRPr lang="en-US"/>
        </a:p>
      </dgm:t>
    </dgm:pt>
    <dgm:pt modelId="{F0644B8A-44AE-4EDC-83DB-A0CA54933BA6}" type="sibTrans" cxnId="{30173116-85E4-476A-AEE0-4A2E088A0946}">
      <dgm:prSet/>
      <dgm:spPr/>
      <dgm:t>
        <a:bodyPr/>
        <a:lstStyle/>
        <a:p>
          <a:endParaRPr lang="en-US"/>
        </a:p>
      </dgm:t>
    </dgm:pt>
    <dgm:pt modelId="{067DD7D1-9E23-4D73-8E7F-3B9AF13E6531}">
      <dgm:prSet/>
      <dgm:spPr/>
      <dgm:t>
        <a:bodyPr/>
        <a:lstStyle/>
        <a:p>
          <a:r>
            <a:rPr lang="en-GB" dirty="0"/>
            <a:t>Housing Management </a:t>
          </a:r>
          <a:endParaRPr lang="en-US" dirty="0"/>
        </a:p>
      </dgm:t>
    </dgm:pt>
    <dgm:pt modelId="{EC7DB70F-9409-46F0-8C19-3662DE432182}" type="parTrans" cxnId="{1B83D157-EBD5-4145-BD18-A9E875312660}">
      <dgm:prSet/>
      <dgm:spPr/>
      <dgm:t>
        <a:bodyPr/>
        <a:lstStyle/>
        <a:p>
          <a:endParaRPr lang="en-US"/>
        </a:p>
      </dgm:t>
    </dgm:pt>
    <dgm:pt modelId="{92D3A4D8-808F-4D60-A596-FC4F8B31AA3A}" type="sibTrans" cxnId="{1B83D157-EBD5-4145-BD18-A9E875312660}">
      <dgm:prSet/>
      <dgm:spPr/>
      <dgm:t>
        <a:bodyPr/>
        <a:lstStyle/>
        <a:p>
          <a:endParaRPr lang="en-US"/>
        </a:p>
      </dgm:t>
    </dgm:pt>
    <dgm:pt modelId="{9CA5725E-62D4-4A03-9D7D-EA6C4B224709}">
      <dgm:prSet/>
      <dgm:spPr/>
      <dgm:t>
        <a:bodyPr/>
        <a:lstStyle/>
        <a:p>
          <a:r>
            <a:rPr lang="en-GB" dirty="0"/>
            <a:t>Re Review of Repairs </a:t>
          </a:r>
          <a:endParaRPr lang="en-US" dirty="0"/>
        </a:p>
      </dgm:t>
    </dgm:pt>
    <dgm:pt modelId="{2E0B5047-C2B2-4AA2-A2DF-CB6024989328}" type="parTrans" cxnId="{73E3061D-8CC6-424B-AE2A-5BD296ABE19C}">
      <dgm:prSet/>
      <dgm:spPr/>
      <dgm:t>
        <a:bodyPr/>
        <a:lstStyle/>
        <a:p>
          <a:endParaRPr lang="en-US"/>
        </a:p>
      </dgm:t>
    </dgm:pt>
    <dgm:pt modelId="{2661046F-60E6-4E71-B7AD-965575A519C4}" type="sibTrans" cxnId="{73E3061D-8CC6-424B-AE2A-5BD296ABE19C}">
      <dgm:prSet/>
      <dgm:spPr/>
      <dgm:t>
        <a:bodyPr/>
        <a:lstStyle/>
        <a:p>
          <a:endParaRPr lang="en-US"/>
        </a:p>
      </dgm:t>
    </dgm:pt>
    <dgm:pt modelId="{E8640AF7-5B28-43D9-A627-F6BD8AC25C98}">
      <dgm:prSet/>
      <dgm:spPr/>
      <dgm:t>
        <a:bodyPr/>
        <a:lstStyle/>
        <a:p>
          <a:r>
            <a:rPr lang="en-GB" dirty="0"/>
            <a:t>Feedback – Complaints and Compliments</a:t>
          </a:r>
          <a:endParaRPr lang="en-US" dirty="0"/>
        </a:p>
      </dgm:t>
    </dgm:pt>
    <dgm:pt modelId="{852923BE-BB57-44A4-86BD-9809FC06B405}" type="parTrans" cxnId="{565D27BD-0825-4299-8026-8D2F51AF6E75}">
      <dgm:prSet/>
      <dgm:spPr/>
      <dgm:t>
        <a:bodyPr/>
        <a:lstStyle/>
        <a:p>
          <a:endParaRPr lang="en-US"/>
        </a:p>
      </dgm:t>
    </dgm:pt>
    <dgm:pt modelId="{DD652A3F-7486-469E-8DF1-80BF51E49D24}" type="sibTrans" cxnId="{565D27BD-0825-4299-8026-8D2F51AF6E75}">
      <dgm:prSet/>
      <dgm:spPr/>
      <dgm:t>
        <a:bodyPr/>
        <a:lstStyle/>
        <a:p>
          <a:endParaRPr lang="en-US"/>
        </a:p>
      </dgm:t>
    </dgm:pt>
    <dgm:pt modelId="{0897A737-AC9A-45C0-A7C4-528300DFD8A0}">
      <dgm:prSet/>
      <dgm:spPr/>
      <dgm:t>
        <a:bodyPr/>
        <a:lstStyle/>
        <a:p>
          <a:r>
            <a:rPr lang="en-GB" dirty="0"/>
            <a:t>When it all went wrong!    Asset Management </a:t>
          </a:r>
          <a:endParaRPr lang="en-US" dirty="0"/>
        </a:p>
      </dgm:t>
    </dgm:pt>
    <dgm:pt modelId="{D2B7FD08-A8F4-4D09-A4CB-0E5DF61C05D3}" type="parTrans" cxnId="{4A2391A2-DE9B-4C76-B57A-583B949EB4DA}">
      <dgm:prSet/>
      <dgm:spPr/>
      <dgm:t>
        <a:bodyPr/>
        <a:lstStyle/>
        <a:p>
          <a:endParaRPr lang="en-US"/>
        </a:p>
      </dgm:t>
    </dgm:pt>
    <dgm:pt modelId="{C02C49FF-FC00-458D-9672-22D6C9980ABE}" type="sibTrans" cxnId="{4A2391A2-DE9B-4C76-B57A-583B949EB4DA}">
      <dgm:prSet/>
      <dgm:spPr/>
      <dgm:t>
        <a:bodyPr/>
        <a:lstStyle/>
        <a:p>
          <a:endParaRPr lang="en-US"/>
        </a:p>
      </dgm:t>
    </dgm:pt>
    <dgm:pt modelId="{75E4C82C-264B-4E05-8A5D-22B62CA64F82}" type="pres">
      <dgm:prSet presAssocID="{F1A1B3DB-ADD0-4953-BDCF-FAFD69CD47B0}" presName="vert0" presStyleCnt="0">
        <dgm:presLayoutVars>
          <dgm:dir/>
          <dgm:animOne val="branch"/>
          <dgm:animLvl val="lvl"/>
        </dgm:presLayoutVars>
      </dgm:prSet>
      <dgm:spPr/>
    </dgm:pt>
    <dgm:pt modelId="{1B33B58F-1732-4889-87D0-FF52567C0DA7}" type="pres">
      <dgm:prSet presAssocID="{CB803AB0-12A6-4541-8B0A-266CFE574496}" presName="thickLine" presStyleLbl="alignNode1" presStyleIdx="0" presStyleCnt="6"/>
      <dgm:spPr/>
    </dgm:pt>
    <dgm:pt modelId="{83DF6A08-CF7A-4580-BB9B-C34D4295EC52}" type="pres">
      <dgm:prSet presAssocID="{CB803AB0-12A6-4541-8B0A-266CFE574496}" presName="horz1" presStyleCnt="0"/>
      <dgm:spPr/>
    </dgm:pt>
    <dgm:pt modelId="{76A30D81-6318-423C-AC04-6B1F346DCCAC}" type="pres">
      <dgm:prSet presAssocID="{CB803AB0-12A6-4541-8B0A-266CFE574496}" presName="tx1" presStyleLbl="revTx" presStyleIdx="0" presStyleCnt="6"/>
      <dgm:spPr/>
    </dgm:pt>
    <dgm:pt modelId="{E3BC56CE-2160-4284-BBC0-181E0336327F}" type="pres">
      <dgm:prSet presAssocID="{CB803AB0-12A6-4541-8B0A-266CFE574496}" presName="vert1" presStyleCnt="0"/>
      <dgm:spPr/>
    </dgm:pt>
    <dgm:pt modelId="{EED620F9-8115-4CE1-879C-365804037AF0}" type="pres">
      <dgm:prSet presAssocID="{F57914B6-DB79-4876-8A28-1B7DB73C7DA8}" presName="thickLine" presStyleLbl="alignNode1" presStyleIdx="1" presStyleCnt="6"/>
      <dgm:spPr/>
    </dgm:pt>
    <dgm:pt modelId="{ABD78CF8-E7FC-41CB-A7EF-D30FBAD0F06D}" type="pres">
      <dgm:prSet presAssocID="{F57914B6-DB79-4876-8A28-1B7DB73C7DA8}" presName="horz1" presStyleCnt="0"/>
      <dgm:spPr/>
    </dgm:pt>
    <dgm:pt modelId="{135FAC5D-2955-4A5A-8715-CB7A63E9CC54}" type="pres">
      <dgm:prSet presAssocID="{F57914B6-DB79-4876-8A28-1B7DB73C7DA8}" presName="tx1" presStyleLbl="revTx" presStyleIdx="1" presStyleCnt="6"/>
      <dgm:spPr/>
    </dgm:pt>
    <dgm:pt modelId="{9F090DF5-0DF2-4613-980D-04205DE0E4BF}" type="pres">
      <dgm:prSet presAssocID="{F57914B6-DB79-4876-8A28-1B7DB73C7DA8}" presName="vert1" presStyleCnt="0"/>
      <dgm:spPr/>
    </dgm:pt>
    <dgm:pt modelId="{629B56BB-954B-4558-A4B0-51A1DDD82F7A}" type="pres">
      <dgm:prSet presAssocID="{067DD7D1-9E23-4D73-8E7F-3B9AF13E6531}" presName="thickLine" presStyleLbl="alignNode1" presStyleIdx="2" presStyleCnt="6"/>
      <dgm:spPr/>
    </dgm:pt>
    <dgm:pt modelId="{8AA74E95-2FD5-422B-80CC-CBAA67C115DD}" type="pres">
      <dgm:prSet presAssocID="{067DD7D1-9E23-4D73-8E7F-3B9AF13E6531}" presName="horz1" presStyleCnt="0"/>
      <dgm:spPr/>
    </dgm:pt>
    <dgm:pt modelId="{6A55AB5B-A182-4F44-86C9-F96B3E5E5D0D}" type="pres">
      <dgm:prSet presAssocID="{067DD7D1-9E23-4D73-8E7F-3B9AF13E6531}" presName="tx1" presStyleLbl="revTx" presStyleIdx="2" presStyleCnt="6"/>
      <dgm:spPr/>
    </dgm:pt>
    <dgm:pt modelId="{3700A9B4-AE9C-4992-834D-3D1D00710F06}" type="pres">
      <dgm:prSet presAssocID="{067DD7D1-9E23-4D73-8E7F-3B9AF13E6531}" presName="vert1" presStyleCnt="0"/>
      <dgm:spPr/>
    </dgm:pt>
    <dgm:pt modelId="{2B47810E-2AE3-44A0-AF8B-D578A2EF7C1D}" type="pres">
      <dgm:prSet presAssocID="{9CA5725E-62D4-4A03-9D7D-EA6C4B224709}" presName="thickLine" presStyleLbl="alignNode1" presStyleIdx="3" presStyleCnt="6"/>
      <dgm:spPr/>
    </dgm:pt>
    <dgm:pt modelId="{BA8A957F-0DC1-40C6-A748-80928F888BC2}" type="pres">
      <dgm:prSet presAssocID="{9CA5725E-62D4-4A03-9D7D-EA6C4B224709}" presName="horz1" presStyleCnt="0"/>
      <dgm:spPr/>
    </dgm:pt>
    <dgm:pt modelId="{2C298753-D7B6-46A4-BF8E-3894888BF02F}" type="pres">
      <dgm:prSet presAssocID="{9CA5725E-62D4-4A03-9D7D-EA6C4B224709}" presName="tx1" presStyleLbl="revTx" presStyleIdx="3" presStyleCnt="6"/>
      <dgm:spPr/>
    </dgm:pt>
    <dgm:pt modelId="{88087336-313D-4BCA-AE9D-ACFFAE39555D}" type="pres">
      <dgm:prSet presAssocID="{9CA5725E-62D4-4A03-9D7D-EA6C4B224709}" presName="vert1" presStyleCnt="0"/>
      <dgm:spPr/>
    </dgm:pt>
    <dgm:pt modelId="{C85F8C1C-E9A5-40BA-A067-CED0FF1CBB86}" type="pres">
      <dgm:prSet presAssocID="{E8640AF7-5B28-43D9-A627-F6BD8AC25C98}" presName="thickLine" presStyleLbl="alignNode1" presStyleIdx="4" presStyleCnt="6"/>
      <dgm:spPr/>
    </dgm:pt>
    <dgm:pt modelId="{8D897387-048B-4E75-BD90-0EDB5A6F60AE}" type="pres">
      <dgm:prSet presAssocID="{E8640AF7-5B28-43D9-A627-F6BD8AC25C98}" presName="horz1" presStyleCnt="0"/>
      <dgm:spPr/>
    </dgm:pt>
    <dgm:pt modelId="{A30F03E5-D6A4-43E6-9449-3F73FD7DB0A9}" type="pres">
      <dgm:prSet presAssocID="{E8640AF7-5B28-43D9-A627-F6BD8AC25C98}" presName="tx1" presStyleLbl="revTx" presStyleIdx="4" presStyleCnt="6"/>
      <dgm:spPr/>
    </dgm:pt>
    <dgm:pt modelId="{C7D43782-6E88-4F6F-8AE8-10E43E05DFB7}" type="pres">
      <dgm:prSet presAssocID="{E8640AF7-5B28-43D9-A627-F6BD8AC25C98}" presName="vert1" presStyleCnt="0"/>
      <dgm:spPr/>
    </dgm:pt>
    <dgm:pt modelId="{87D25C22-0C6A-4C42-9945-F381DD6B5E9A}" type="pres">
      <dgm:prSet presAssocID="{0897A737-AC9A-45C0-A7C4-528300DFD8A0}" presName="thickLine" presStyleLbl="alignNode1" presStyleIdx="5" presStyleCnt="6"/>
      <dgm:spPr/>
    </dgm:pt>
    <dgm:pt modelId="{B086AAD6-B737-431E-8060-712338C8EC4F}" type="pres">
      <dgm:prSet presAssocID="{0897A737-AC9A-45C0-A7C4-528300DFD8A0}" presName="horz1" presStyleCnt="0"/>
      <dgm:spPr/>
    </dgm:pt>
    <dgm:pt modelId="{A77EB015-BD46-4D36-B5E1-056286AF4096}" type="pres">
      <dgm:prSet presAssocID="{0897A737-AC9A-45C0-A7C4-528300DFD8A0}" presName="tx1" presStyleLbl="revTx" presStyleIdx="5" presStyleCnt="6"/>
      <dgm:spPr/>
    </dgm:pt>
    <dgm:pt modelId="{30B17997-6AE9-49F5-A5F3-ECC4CBE7910F}" type="pres">
      <dgm:prSet presAssocID="{0897A737-AC9A-45C0-A7C4-528300DFD8A0}" presName="vert1" presStyleCnt="0"/>
      <dgm:spPr/>
    </dgm:pt>
  </dgm:ptLst>
  <dgm:cxnLst>
    <dgm:cxn modelId="{30173116-85E4-476A-AEE0-4A2E088A0946}" srcId="{F1A1B3DB-ADD0-4953-BDCF-FAFD69CD47B0}" destId="{F57914B6-DB79-4876-8A28-1B7DB73C7DA8}" srcOrd="1" destOrd="0" parTransId="{8C5A6789-43B5-465C-99D9-2C8FC8C77F4F}" sibTransId="{F0644B8A-44AE-4EDC-83DB-A0CA54933BA6}"/>
    <dgm:cxn modelId="{73E3061D-8CC6-424B-AE2A-5BD296ABE19C}" srcId="{F1A1B3DB-ADD0-4953-BDCF-FAFD69CD47B0}" destId="{9CA5725E-62D4-4A03-9D7D-EA6C4B224709}" srcOrd="3" destOrd="0" parTransId="{2E0B5047-C2B2-4AA2-A2DF-CB6024989328}" sibTransId="{2661046F-60E6-4E71-B7AD-965575A519C4}"/>
    <dgm:cxn modelId="{FD839E2C-51F0-42F8-8AD7-098B90792962}" type="presOf" srcId="{E8640AF7-5B28-43D9-A627-F6BD8AC25C98}" destId="{A30F03E5-D6A4-43E6-9449-3F73FD7DB0A9}" srcOrd="0" destOrd="0" presId="urn:microsoft.com/office/officeart/2008/layout/LinedList"/>
    <dgm:cxn modelId="{541CCE40-4A6C-4531-92F0-BAACA113108F}" type="presOf" srcId="{0897A737-AC9A-45C0-A7C4-528300DFD8A0}" destId="{A77EB015-BD46-4D36-B5E1-056286AF4096}" srcOrd="0" destOrd="0" presId="urn:microsoft.com/office/officeart/2008/layout/LinedList"/>
    <dgm:cxn modelId="{3BA6AA4C-2667-4311-B714-396E12AC8772}" type="presOf" srcId="{067DD7D1-9E23-4D73-8E7F-3B9AF13E6531}" destId="{6A55AB5B-A182-4F44-86C9-F96B3E5E5D0D}" srcOrd="0" destOrd="0" presId="urn:microsoft.com/office/officeart/2008/layout/LinedList"/>
    <dgm:cxn modelId="{7A91866D-8707-4D91-BF06-EFB1EB13867A}" type="presOf" srcId="{F1A1B3DB-ADD0-4953-BDCF-FAFD69CD47B0}" destId="{75E4C82C-264B-4E05-8A5D-22B62CA64F82}" srcOrd="0" destOrd="0" presId="urn:microsoft.com/office/officeart/2008/layout/LinedList"/>
    <dgm:cxn modelId="{1B83D157-EBD5-4145-BD18-A9E875312660}" srcId="{F1A1B3DB-ADD0-4953-BDCF-FAFD69CD47B0}" destId="{067DD7D1-9E23-4D73-8E7F-3B9AF13E6531}" srcOrd="2" destOrd="0" parTransId="{EC7DB70F-9409-46F0-8C19-3662DE432182}" sibTransId="{92D3A4D8-808F-4D60-A596-FC4F8B31AA3A}"/>
    <dgm:cxn modelId="{4A2391A2-DE9B-4C76-B57A-583B949EB4DA}" srcId="{F1A1B3DB-ADD0-4953-BDCF-FAFD69CD47B0}" destId="{0897A737-AC9A-45C0-A7C4-528300DFD8A0}" srcOrd="5" destOrd="0" parTransId="{D2B7FD08-A8F4-4D09-A4CB-0E5DF61C05D3}" sibTransId="{C02C49FF-FC00-458D-9672-22D6C9980ABE}"/>
    <dgm:cxn modelId="{565D27BD-0825-4299-8026-8D2F51AF6E75}" srcId="{F1A1B3DB-ADD0-4953-BDCF-FAFD69CD47B0}" destId="{E8640AF7-5B28-43D9-A627-F6BD8AC25C98}" srcOrd="4" destOrd="0" parTransId="{852923BE-BB57-44A4-86BD-9809FC06B405}" sibTransId="{DD652A3F-7486-469E-8DF1-80BF51E49D24}"/>
    <dgm:cxn modelId="{4DB3B0C1-F231-422A-8F04-ED83BCE6F5E7}" type="presOf" srcId="{CB803AB0-12A6-4541-8B0A-266CFE574496}" destId="{76A30D81-6318-423C-AC04-6B1F346DCCAC}" srcOrd="0" destOrd="0" presId="urn:microsoft.com/office/officeart/2008/layout/LinedList"/>
    <dgm:cxn modelId="{F2A23DC4-BF66-4870-B4E6-0F2C241B0F1B}" srcId="{F1A1B3DB-ADD0-4953-BDCF-FAFD69CD47B0}" destId="{CB803AB0-12A6-4541-8B0A-266CFE574496}" srcOrd="0" destOrd="0" parTransId="{0F7E8977-A911-414B-A056-620D0740A65A}" sibTransId="{C302B063-38CE-4EC0-AFCC-0B76EB544646}"/>
    <dgm:cxn modelId="{3ED98DE3-07C8-4E75-A763-52833266583B}" type="presOf" srcId="{F57914B6-DB79-4876-8A28-1B7DB73C7DA8}" destId="{135FAC5D-2955-4A5A-8715-CB7A63E9CC54}" srcOrd="0" destOrd="0" presId="urn:microsoft.com/office/officeart/2008/layout/LinedList"/>
    <dgm:cxn modelId="{1CADFCED-0D05-49F6-A495-74A29E67AC01}" type="presOf" srcId="{9CA5725E-62D4-4A03-9D7D-EA6C4B224709}" destId="{2C298753-D7B6-46A4-BF8E-3894888BF02F}" srcOrd="0" destOrd="0" presId="urn:microsoft.com/office/officeart/2008/layout/LinedList"/>
    <dgm:cxn modelId="{1A3008CE-21D0-4FAF-BCB6-E6C55225635E}" type="presParOf" srcId="{75E4C82C-264B-4E05-8A5D-22B62CA64F82}" destId="{1B33B58F-1732-4889-87D0-FF52567C0DA7}" srcOrd="0" destOrd="0" presId="urn:microsoft.com/office/officeart/2008/layout/LinedList"/>
    <dgm:cxn modelId="{082387AD-1527-4F58-AC56-D6BDC0BF5F81}" type="presParOf" srcId="{75E4C82C-264B-4E05-8A5D-22B62CA64F82}" destId="{83DF6A08-CF7A-4580-BB9B-C34D4295EC52}" srcOrd="1" destOrd="0" presId="urn:microsoft.com/office/officeart/2008/layout/LinedList"/>
    <dgm:cxn modelId="{F3369958-5D9B-493E-A334-FD7B2D4469EC}" type="presParOf" srcId="{83DF6A08-CF7A-4580-BB9B-C34D4295EC52}" destId="{76A30D81-6318-423C-AC04-6B1F346DCCAC}" srcOrd="0" destOrd="0" presId="urn:microsoft.com/office/officeart/2008/layout/LinedList"/>
    <dgm:cxn modelId="{0556BA6E-C9C2-47DF-B188-7EE968DC8553}" type="presParOf" srcId="{83DF6A08-CF7A-4580-BB9B-C34D4295EC52}" destId="{E3BC56CE-2160-4284-BBC0-181E0336327F}" srcOrd="1" destOrd="0" presId="urn:microsoft.com/office/officeart/2008/layout/LinedList"/>
    <dgm:cxn modelId="{292C17E5-767D-4B25-943A-1E02D921173D}" type="presParOf" srcId="{75E4C82C-264B-4E05-8A5D-22B62CA64F82}" destId="{EED620F9-8115-4CE1-879C-365804037AF0}" srcOrd="2" destOrd="0" presId="urn:microsoft.com/office/officeart/2008/layout/LinedList"/>
    <dgm:cxn modelId="{D02BD020-7ADC-47CB-AD14-8A58D3ED6D0B}" type="presParOf" srcId="{75E4C82C-264B-4E05-8A5D-22B62CA64F82}" destId="{ABD78CF8-E7FC-41CB-A7EF-D30FBAD0F06D}" srcOrd="3" destOrd="0" presId="urn:microsoft.com/office/officeart/2008/layout/LinedList"/>
    <dgm:cxn modelId="{989B91D5-2E01-4668-A1AC-DA37AF953AB3}" type="presParOf" srcId="{ABD78CF8-E7FC-41CB-A7EF-D30FBAD0F06D}" destId="{135FAC5D-2955-4A5A-8715-CB7A63E9CC54}" srcOrd="0" destOrd="0" presId="urn:microsoft.com/office/officeart/2008/layout/LinedList"/>
    <dgm:cxn modelId="{D71FDBA9-AC02-4DCB-8237-C4ED30659535}" type="presParOf" srcId="{ABD78CF8-E7FC-41CB-A7EF-D30FBAD0F06D}" destId="{9F090DF5-0DF2-4613-980D-04205DE0E4BF}" srcOrd="1" destOrd="0" presId="urn:microsoft.com/office/officeart/2008/layout/LinedList"/>
    <dgm:cxn modelId="{2C3452B3-36F4-49F1-89B8-4F560A4105A8}" type="presParOf" srcId="{75E4C82C-264B-4E05-8A5D-22B62CA64F82}" destId="{629B56BB-954B-4558-A4B0-51A1DDD82F7A}" srcOrd="4" destOrd="0" presId="urn:microsoft.com/office/officeart/2008/layout/LinedList"/>
    <dgm:cxn modelId="{32F66DB8-BA89-401E-8779-A85760FADB90}" type="presParOf" srcId="{75E4C82C-264B-4E05-8A5D-22B62CA64F82}" destId="{8AA74E95-2FD5-422B-80CC-CBAA67C115DD}" srcOrd="5" destOrd="0" presId="urn:microsoft.com/office/officeart/2008/layout/LinedList"/>
    <dgm:cxn modelId="{ED49E162-4428-45BF-9054-9720D04F0DFC}" type="presParOf" srcId="{8AA74E95-2FD5-422B-80CC-CBAA67C115DD}" destId="{6A55AB5B-A182-4F44-86C9-F96B3E5E5D0D}" srcOrd="0" destOrd="0" presId="urn:microsoft.com/office/officeart/2008/layout/LinedList"/>
    <dgm:cxn modelId="{A72A5D49-8420-4549-9510-D5FC1AD50885}" type="presParOf" srcId="{8AA74E95-2FD5-422B-80CC-CBAA67C115DD}" destId="{3700A9B4-AE9C-4992-834D-3D1D00710F06}" srcOrd="1" destOrd="0" presId="urn:microsoft.com/office/officeart/2008/layout/LinedList"/>
    <dgm:cxn modelId="{0A0F0985-3FB3-4D20-8D1D-FB1F25E92125}" type="presParOf" srcId="{75E4C82C-264B-4E05-8A5D-22B62CA64F82}" destId="{2B47810E-2AE3-44A0-AF8B-D578A2EF7C1D}" srcOrd="6" destOrd="0" presId="urn:microsoft.com/office/officeart/2008/layout/LinedList"/>
    <dgm:cxn modelId="{FDEA4989-0104-4A54-822A-C5F2CC7CF43B}" type="presParOf" srcId="{75E4C82C-264B-4E05-8A5D-22B62CA64F82}" destId="{BA8A957F-0DC1-40C6-A748-80928F888BC2}" srcOrd="7" destOrd="0" presId="urn:microsoft.com/office/officeart/2008/layout/LinedList"/>
    <dgm:cxn modelId="{E91BED86-F0A1-4463-9388-D6E3D00D9695}" type="presParOf" srcId="{BA8A957F-0DC1-40C6-A748-80928F888BC2}" destId="{2C298753-D7B6-46A4-BF8E-3894888BF02F}" srcOrd="0" destOrd="0" presId="urn:microsoft.com/office/officeart/2008/layout/LinedList"/>
    <dgm:cxn modelId="{F02B5CD9-BE37-48E2-B673-BDBC4F6133E6}" type="presParOf" srcId="{BA8A957F-0DC1-40C6-A748-80928F888BC2}" destId="{88087336-313D-4BCA-AE9D-ACFFAE39555D}" srcOrd="1" destOrd="0" presId="urn:microsoft.com/office/officeart/2008/layout/LinedList"/>
    <dgm:cxn modelId="{973628C5-331A-42C5-9FBB-9E9892FE9483}" type="presParOf" srcId="{75E4C82C-264B-4E05-8A5D-22B62CA64F82}" destId="{C85F8C1C-E9A5-40BA-A067-CED0FF1CBB86}" srcOrd="8" destOrd="0" presId="urn:microsoft.com/office/officeart/2008/layout/LinedList"/>
    <dgm:cxn modelId="{134E5739-88AC-4B3B-9502-2565845B6A3D}" type="presParOf" srcId="{75E4C82C-264B-4E05-8A5D-22B62CA64F82}" destId="{8D897387-048B-4E75-BD90-0EDB5A6F60AE}" srcOrd="9" destOrd="0" presId="urn:microsoft.com/office/officeart/2008/layout/LinedList"/>
    <dgm:cxn modelId="{5234071A-1ECA-449D-A060-4EEF35A3341C}" type="presParOf" srcId="{8D897387-048B-4E75-BD90-0EDB5A6F60AE}" destId="{A30F03E5-D6A4-43E6-9449-3F73FD7DB0A9}" srcOrd="0" destOrd="0" presId="urn:microsoft.com/office/officeart/2008/layout/LinedList"/>
    <dgm:cxn modelId="{0FD69E87-2E63-4C5C-93CF-39341E93DCC6}" type="presParOf" srcId="{8D897387-048B-4E75-BD90-0EDB5A6F60AE}" destId="{C7D43782-6E88-4F6F-8AE8-10E43E05DFB7}" srcOrd="1" destOrd="0" presId="urn:microsoft.com/office/officeart/2008/layout/LinedList"/>
    <dgm:cxn modelId="{AF0626D4-46C1-4643-BA3C-717ECF3FF726}" type="presParOf" srcId="{75E4C82C-264B-4E05-8A5D-22B62CA64F82}" destId="{87D25C22-0C6A-4C42-9945-F381DD6B5E9A}" srcOrd="10" destOrd="0" presId="urn:microsoft.com/office/officeart/2008/layout/LinedList"/>
    <dgm:cxn modelId="{7A375E0F-63A8-4463-B224-E88A5A344BC6}" type="presParOf" srcId="{75E4C82C-264B-4E05-8A5D-22B62CA64F82}" destId="{B086AAD6-B737-431E-8060-712338C8EC4F}" srcOrd="11" destOrd="0" presId="urn:microsoft.com/office/officeart/2008/layout/LinedList"/>
    <dgm:cxn modelId="{05CF0262-DD89-4596-9ECC-43AC3C1D0C44}" type="presParOf" srcId="{B086AAD6-B737-431E-8060-712338C8EC4F}" destId="{A77EB015-BD46-4D36-B5E1-056286AF4096}" srcOrd="0" destOrd="0" presId="urn:microsoft.com/office/officeart/2008/layout/LinedList"/>
    <dgm:cxn modelId="{40CA0F3B-8FA8-4FC6-9E4D-0D37EE6AE57E}" type="presParOf" srcId="{B086AAD6-B737-431E-8060-712338C8EC4F}" destId="{30B17997-6AE9-49F5-A5F3-ECC4CBE7910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675124-7E0E-4F01-BAF2-4A26108E536F}" type="doc">
      <dgm:prSet loTypeId="urn:microsoft.com/office/officeart/2005/8/layout/default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0E762EE6-2B10-45F2-AE9A-C77ECD1D414C}">
      <dgm:prSet/>
      <dgm:spPr/>
      <dgm:t>
        <a:bodyPr/>
        <a:lstStyle/>
        <a:p>
          <a:r>
            <a:rPr lang="en-GB" baseline="0" dirty="0"/>
            <a:t>Covid</a:t>
          </a:r>
          <a:endParaRPr lang="en-US" dirty="0"/>
        </a:p>
      </dgm:t>
    </dgm:pt>
    <dgm:pt modelId="{E2E3AB82-3235-4270-8180-4CA5770278A5}" type="parTrans" cxnId="{98FED082-9EAA-4DE2-82E9-26996994B0D4}">
      <dgm:prSet/>
      <dgm:spPr/>
      <dgm:t>
        <a:bodyPr/>
        <a:lstStyle/>
        <a:p>
          <a:endParaRPr lang="en-US"/>
        </a:p>
      </dgm:t>
    </dgm:pt>
    <dgm:pt modelId="{6B06695B-697B-48EB-AA86-4077DD80CACB}" type="sibTrans" cxnId="{98FED082-9EAA-4DE2-82E9-26996994B0D4}">
      <dgm:prSet/>
      <dgm:spPr/>
      <dgm:t>
        <a:bodyPr/>
        <a:lstStyle/>
        <a:p>
          <a:endParaRPr lang="en-US"/>
        </a:p>
      </dgm:t>
    </dgm:pt>
    <dgm:pt modelId="{BAD02C25-F121-4A1D-905C-DF585C76D52D}">
      <dgm:prSet/>
      <dgm:spPr/>
      <dgm:t>
        <a:bodyPr/>
        <a:lstStyle/>
        <a:p>
          <a:r>
            <a:rPr lang="en-GB" baseline="0" dirty="0"/>
            <a:t>First review on Teams</a:t>
          </a:r>
          <a:endParaRPr lang="en-US" dirty="0"/>
        </a:p>
      </dgm:t>
    </dgm:pt>
    <dgm:pt modelId="{37A619B7-7003-43A6-B232-1F488AC4E5F7}" type="parTrans" cxnId="{537D7E9C-1018-4CD9-A615-0C4655180062}">
      <dgm:prSet/>
      <dgm:spPr/>
      <dgm:t>
        <a:bodyPr/>
        <a:lstStyle/>
        <a:p>
          <a:endParaRPr lang="en-US"/>
        </a:p>
      </dgm:t>
    </dgm:pt>
    <dgm:pt modelId="{596A3A13-47AA-43A6-89B9-2A9B26BAD307}" type="sibTrans" cxnId="{537D7E9C-1018-4CD9-A615-0C4655180062}">
      <dgm:prSet/>
      <dgm:spPr/>
      <dgm:t>
        <a:bodyPr/>
        <a:lstStyle/>
        <a:p>
          <a:endParaRPr lang="en-US"/>
        </a:p>
      </dgm:t>
    </dgm:pt>
    <dgm:pt modelId="{F7A5E8DB-A503-4676-B884-551BB8D712B1}">
      <dgm:prSet/>
      <dgm:spPr/>
      <dgm:t>
        <a:bodyPr/>
        <a:lstStyle/>
        <a:p>
          <a:r>
            <a:rPr lang="en-GB" baseline="0" dirty="0"/>
            <a:t>Members only on Telephone                                      </a:t>
          </a:r>
          <a:endParaRPr lang="en-US" dirty="0"/>
        </a:p>
      </dgm:t>
    </dgm:pt>
    <dgm:pt modelId="{E943C780-60EE-4DFD-9E3D-60986AB19AD0}" type="parTrans" cxnId="{BB8DC08D-BE29-4846-960C-7B5DA04021D1}">
      <dgm:prSet/>
      <dgm:spPr/>
      <dgm:t>
        <a:bodyPr/>
        <a:lstStyle/>
        <a:p>
          <a:endParaRPr lang="en-US"/>
        </a:p>
      </dgm:t>
    </dgm:pt>
    <dgm:pt modelId="{935317E5-124B-456A-8C52-31A0D209A68C}" type="sibTrans" cxnId="{BB8DC08D-BE29-4846-960C-7B5DA04021D1}">
      <dgm:prSet/>
      <dgm:spPr/>
      <dgm:t>
        <a:bodyPr/>
        <a:lstStyle/>
        <a:p>
          <a:endParaRPr lang="en-US"/>
        </a:p>
      </dgm:t>
    </dgm:pt>
    <dgm:pt modelId="{8CAD5DC2-C1C8-4170-BA0A-2642740F7547}">
      <dgm:prSet/>
      <dgm:spPr/>
      <dgm:t>
        <a:bodyPr/>
        <a:lstStyle/>
        <a:p>
          <a:r>
            <a:rPr lang="en-GB" baseline="0" dirty="0"/>
            <a:t>Training online </a:t>
          </a:r>
          <a:endParaRPr lang="en-US" dirty="0"/>
        </a:p>
      </dgm:t>
    </dgm:pt>
    <dgm:pt modelId="{F41A8D3C-112B-44D9-A085-D36288A3B6E2}" type="parTrans" cxnId="{49B3FB6B-C801-4D46-A546-FFD9FEF201D7}">
      <dgm:prSet/>
      <dgm:spPr/>
      <dgm:t>
        <a:bodyPr/>
        <a:lstStyle/>
        <a:p>
          <a:endParaRPr lang="en-US"/>
        </a:p>
      </dgm:t>
    </dgm:pt>
    <dgm:pt modelId="{046EFBA5-718B-4085-A270-27A90B9CB1F0}" type="sibTrans" cxnId="{49B3FB6B-C801-4D46-A546-FFD9FEF201D7}">
      <dgm:prSet/>
      <dgm:spPr/>
      <dgm:t>
        <a:bodyPr/>
        <a:lstStyle/>
        <a:p>
          <a:endParaRPr lang="en-US"/>
        </a:p>
      </dgm:t>
    </dgm:pt>
    <dgm:pt modelId="{CA091312-26D7-4192-A849-2B7CF2766EDE}">
      <dgm:prSet/>
      <dgm:spPr/>
      <dgm:t>
        <a:bodyPr/>
        <a:lstStyle/>
        <a:p>
          <a:r>
            <a:rPr lang="en-GB" baseline="0" dirty="0"/>
            <a:t>Bye in from staff online </a:t>
          </a:r>
          <a:endParaRPr lang="en-US" dirty="0"/>
        </a:p>
      </dgm:t>
    </dgm:pt>
    <dgm:pt modelId="{3CE14371-6792-4B3D-8915-ACF275065119}" type="parTrans" cxnId="{F1FB7441-63DE-4924-99A6-956F3A724771}">
      <dgm:prSet/>
      <dgm:spPr/>
      <dgm:t>
        <a:bodyPr/>
        <a:lstStyle/>
        <a:p>
          <a:endParaRPr lang="en-US"/>
        </a:p>
      </dgm:t>
    </dgm:pt>
    <dgm:pt modelId="{97A6DEFE-3F75-4254-B6F4-FF48510B6E44}" type="sibTrans" cxnId="{F1FB7441-63DE-4924-99A6-956F3A724771}">
      <dgm:prSet/>
      <dgm:spPr/>
      <dgm:t>
        <a:bodyPr/>
        <a:lstStyle/>
        <a:p>
          <a:endParaRPr lang="en-US"/>
        </a:p>
      </dgm:t>
    </dgm:pt>
    <dgm:pt modelId="{16FDA8AC-785B-4EB4-A1CE-B30A34C78DB5}">
      <dgm:prSet/>
      <dgm:spPr/>
      <dgm:t>
        <a:bodyPr/>
        <a:lstStyle/>
        <a:p>
          <a:r>
            <a:rPr lang="en-GB" baseline="0" dirty="0"/>
            <a:t>Service short staffed </a:t>
          </a:r>
          <a:endParaRPr lang="en-US" dirty="0"/>
        </a:p>
      </dgm:t>
    </dgm:pt>
    <dgm:pt modelId="{D180230A-1289-4551-A600-D50EF60F4351}" type="parTrans" cxnId="{C6ABA84A-36C9-4629-9416-386F9C0ABAF4}">
      <dgm:prSet/>
      <dgm:spPr/>
      <dgm:t>
        <a:bodyPr/>
        <a:lstStyle/>
        <a:p>
          <a:endParaRPr lang="en-US"/>
        </a:p>
      </dgm:t>
    </dgm:pt>
    <dgm:pt modelId="{C353AEE9-C73B-4099-9F8C-176D9CF718AF}" type="sibTrans" cxnId="{C6ABA84A-36C9-4629-9416-386F9C0ABAF4}">
      <dgm:prSet/>
      <dgm:spPr/>
      <dgm:t>
        <a:bodyPr/>
        <a:lstStyle/>
        <a:p>
          <a:endParaRPr lang="en-US"/>
        </a:p>
      </dgm:t>
    </dgm:pt>
    <dgm:pt modelId="{7A482B34-0D24-4326-95F2-8039DC588AD8}">
      <dgm:prSet/>
      <dgm:spPr/>
      <dgm:t>
        <a:bodyPr/>
        <a:lstStyle/>
        <a:p>
          <a:r>
            <a:rPr lang="en-GB" baseline="0" dirty="0"/>
            <a:t>Did not answer emails </a:t>
          </a:r>
          <a:endParaRPr lang="en-US" dirty="0"/>
        </a:p>
      </dgm:t>
    </dgm:pt>
    <dgm:pt modelId="{1E2C8B8E-A084-4896-B3DE-6B36A7154FB9}" type="parTrans" cxnId="{EE02E224-9362-43F3-B4F3-7277CE6385B4}">
      <dgm:prSet/>
      <dgm:spPr/>
      <dgm:t>
        <a:bodyPr/>
        <a:lstStyle/>
        <a:p>
          <a:endParaRPr lang="en-US"/>
        </a:p>
      </dgm:t>
    </dgm:pt>
    <dgm:pt modelId="{D63BA872-DD16-41D9-8C70-50E94A35F8DF}" type="sibTrans" cxnId="{EE02E224-9362-43F3-B4F3-7277CE6385B4}">
      <dgm:prSet/>
      <dgm:spPr/>
      <dgm:t>
        <a:bodyPr/>
        <a:lstStyle/>
        <a:p>
          <a:endParaRPr lang="en-US"/>
        </a:p>
      </dgm:t>
    </dgm:pt>
    <dgm:pt modelId="{7A8F3201-095E-4DC5-8A97-72457C8F0BAD}">
      <dgm:prSet/>
      <dgm:spPr/>
      <dgm:t>
        <a:bodyPr/>
        <a:lstStyle/>
        <a:p>
          <a:r>
            <a:rPr lang="en-GB" baseline="0" dirty="0"/>
            <a:t>Chief Officer got covid </a:t>
          </a:r>
          <a:endParaRPr lang="en-US" dirty="0"/>
        </a:p>
      </dgm:t>
    </dgm:pt>
    <dgm:pt modelId="{F11F875E-F2E7-4F25-A67C-1E4F09CAFB91}" type="parTrans" cxnId="{5458FC7C-93E1-470E-9AAE-AA7FC78BBE0E}">
      <dgm:prSet/>
      <dgm:spPr/>
      <dgm:t>
        <a:bodyPr/>
        <a:lstStyle/>
        <a:p>
          <a:endParaRPr lang="en-US"/>
        </a:p>
      </dgm:t>
    </dgm:pt>
    <dgm:pt modelId="{43920677-0ACA-41A8-BAE7-C1AECBEF18E9}" type="sibTrans" cxnId="{5458FC7C-93E1-470E-9AAE-AA7FC78BBE0E}">
      <dgm:prSet/>
      <dgm:spPr/>
      <dgm:t>
        <a:bodyPr/>
        <a:lstStyle/>
        <a:p>
          <a:endParaRPr lang="en-US"/>
        </a:p>
      </dgm:t>
    </dgm:pt>
    <dgm:pt modelId="{D71F5A3E-5CC7-4F44-A1C8-B68D05630D29}">
      <dgm:prSet/>
      <dgm:spPr/>
      <dgm:t>
        <a:bodyPr/>
        <a:lstStyle/>
        <a:p>
          <a:r>
            <a:rPr lang="en-GB" baseline="0" dirty="0"/>
            <a:t>Staff working from home </a:t>
          </a:r>
          <a:endParaRPr lang="en-US" dirty="0"/>
        </a:p>
      </dgm:t>
    </dgm:pt>
    <dgm:pt modelId="{99D3D003-9CBC-499B-BC5B-CB4A90D4CE9E}" type="parTrans" cxnId="{EE456764-C249-4551-83F2-9CCDDE99B8CE}">
      <dgm:prSet/>
      <dgm:spPr/>
      <dgm:t>
        <a:bodyPr/>
        <a:lstStyle/>
        <a:p>
          <a:endParaRPr lang="en-US"/>
        </a:p>
      </dgm:t>
    </dgm:pt>
    <dgm:pt modelId="{F6B4E902-E672-43F9-91CF-9C85EEA7D8C7}" type="sibTrans" cxnId="{EE456764-C249-4551-83F2-9CCDDE99B8CE}">
      <dgm:prSet/>
      <dgm:spPr/>
      <dgm:t>
        <a:bodyPr/>
        <a:lstStyle/>
        <a:p>
          <a:endParaRPr lang="en-US"/>
        </a:p>
      </dgm:t>
    </dgm:pt>
    <dgm:pt modelId="{DE67CF69-308B-4C34-84BF-DD2AAD05FDD2}">
      <dgm:prSet/>
      <dgm:spPr/>
      <dgm:t>
        <a:bodyPr/>
        <a:lstStyle/>
        <a:p>
          <a:r>
            <a:rPr lang="en-GB" baseline="0" dirty="0"/>
            <a:t>No answer to emails and invitations</a:t>
          </a:r>
          <a:endParaRPr lang="en-US" dirty="0"/>
        </a:p>
      </dgm:t>
    </dgm:pt>
    <dgm:pt modelId="{6D30447F-01AB-48C1-A205-047731161C48}" type="parTrans" cxnId="{8443E37A-2747-4403-8B3E-B37E48D87628}">
      <dgm:prSet/>
      <dgm:spPr/>
      <dgm:t>
        <a:bodyPr/>
        <a:lstStyle/>
        <a:p>
          <a:endParaRPr lang="en-US"/>
        </a:p>
      </dgm:t>
    </dgm:pt>
    <dgm:pt modelId="{92194428-7B4F-4AB9-AB6C-65B138BE5B4D}" type="sibTrans" cxnId="{8443E37A-2747-4403-8B3E-B37E48D87628}">
      <dgm:prSet/>
      <dgm:spPr/>
      <dgm:t>
        <a:bodyPr/>
        <a:lstStyle/>
        <a:p>
          <a:endParaRPr lang="en-US"/>
        </a:p>
      </dgm:t>
    </dgm:pt>
    <dgm:pt modelId="{E615A61A-5750-48E7-996C-28F5D52C810E}">
      <dgm:prSet/>
      <dgm:spPr/>
      <dgm:t>
        <a:bodyPr/>
        <a:lstStyle/>
        <a:p>
          <a:r>
            <a:rPr lang="en-GB" baseline="0" dirty="0"/>
            <a:t>Action plan</a:t>
          </a:r>
          <a:endParaRPr lang="en-US" dirty="0"/>
        </a:p>
      </dgm:t>
    </dgm:pt>
    <dgm:pt modelId="{FD2E5F07-A32E-416D-82EC-772B17CAB4E5}" type="parTrans" cxnId="{0A3FC152-C1F1-4467-B76B-EF28427BCA01}">
      <dgm:prSet/>
      <dgm:spPr/>
      <dgm:t>
        <a:bodyPr/>
        <a:lstStyle/>
        <a:p>
          <a:endParaRPr lang="en-US"/>
        </a:p>
      </dgm:t>
    </dgm:pt>
    <dgm:pt modelId="{E6A26151-D00C-4D46-9570-E6EF7939E615}" type="sibTrans" cxnId="{0A3FC152-C1F1-4467-B76B-EF28427BCA01}">
      <dgm:prSet/>
      <dgm:spPr/>
      <dgm:t>
        <a:bodyPr/>
        <a:lstStyle/>
        <a:p>
          <a:endParaRPr lang="en-US"/>
        </a:p>
      </dgm:t>
    </dgm:pt>
    <dgm:pt modelId="{CC31DC7F-85B2-4F4F-A661-B1B7360E14B4}">
      <dgm:prSet/>
      <dgm:spPr/>
      <dgm:t>
        <a:bodyPr/>
        <a:lstStyle/>
        <a:p>
          <a:r>
            <a:rPr lang="en-GB" baseline="0" dirty="0"/>
            <a:t>One staff member turned up to launch </a:t>
          </a:r>
          <a:endParaRPr lang="en-US" dirty="0"/>
        </a:p>
      </dgm:t>
    </dgm:pt>
    <dgm:pt modelId="{C51FB9F8-8B93-4444-8FBC-06B478AB2358}" type="parTrans" cxnId="{7E0116D1-E07F-4C2C-9E34-D1D19BE8AC13}">
      <dgm:prSet/>
      <dgm:spPr/>
      <dgm:t>
        <a:bodyPr/>
        <a:lstStyle/>
        <a:p>
          <a:endParaRPr lang="en-US"/>
        </a:p>
      </dgm:t>
    </dgm:pt>
    <dgm:pt modelId="{CCB24C81-682B-4E4B-88BD-9ED54B76A3FA}" type="sibTrans" cxnId="{7E0116D1-E07F-4C2C-9E34-D1D19BE8AC13}">
      <dgm:prSet/>
      <dgm:spPr/>
      <dgm:t>
        <a:bodyPr/>
        <a:lstStyle/>
        <a:p>
          <a:endParaRPr lang="en-US"/>
        </a:p>
      </dgm:t>
    </dgm:pt>
    <dgm:pt modelId="{AD96BB74-F52F-4E35-AA70-1D9DC9ECE392}" type="pres">
      <dgm:prSet presAssocID="{F1675124-7E0E-4F01-BAF2-4A26108E536F}" presName="diagram" presStyleCnt="0">
        <dgm:presLayoutVars>
          <dgm:dir/>
          <dgm:resizeHandles val="exact"/>
        </dgm:presLayoutVars>
      </dgm:prSet>
      <dgm:spPr/>
    </dgm:pt>
    <dgm:pt modelId="{9E198381-1262-4AB1-8858-E17B1CAA5C6B}" type="pres">
      <dgm:prSet presAssocID="{0E762EE6-2B10-45F2-AE9A-C77ECD1D414C}" presName="node" presStyleLbl="node1" presStyleIdx="0" presStyleCnt="12">
        <dgm:presLayoutVars>
          <dgm:bulletEnabled val="1"/>
        </dgm:presLayoutVars>
      </dgm:prSet>
      <dgm:spPr/>
    </dgm:pt>
    <dgm:pt modelId="{7B9AAE44-DE56-498E-9E93-5B8781118865}" type="pres">
      <dgm:prSet presAssocID="{6B06695B-697B-48EB-AA86-4077DD80CACB}" presName="sibTrans" presStyleCnt="0"/>
      <dgm:spPr/>
    </dgm:pt>
    <dgm:pt modelId="{8CCA6990-A5C0-4627-88FA-E809F3FF6D6E}" type="pres">
      <dgm:prSet presAssocID="{BAD02C25-F121-4A1D-905C-DF585C76D52D}" presName="node" presStyleLbl="node1" presStyleIdx="1" presStyleCnt="12">
        <dgm:presLayoutVars>
          <dgm:bulletEnabled val="1"/>
        </dgm:presLayoutVars>
      </dgm:prSet>
      <dgm:spPr/>
    </dgm:pt>
    <dgm:pt modelId="{1B2EF9E2-F8F9-4B56-A880-BEEFAA6CC563}" type="pres">
      <dgm:prSet presAssocID="{596A3A13-47AA-43A6-89B9-2A9B26BAD307}" presName="sibTrans" presStyleCnt="0"/>
      <dgm:spPr/>
    </dgm:pt>
    <dgm:pt modelId="{C96559A8-E314-4859-AB00-35A28FDB57F1}" type="pres">
      <dgm:prSet presAssocID="{F7A5E8DB-A503-4676-B884-551BB8D712B1}" presName="node" presStyleLbl="node1" presStyleIdx="2" presStyleCnt="12">
        <dgm:presLayoutVars>
          <dgm:bulletEnabled val="1"/>
        </dgm:presLayoutVars>
      </dgm:prSet>
      <dgm:spPr/>
    </dgm:pt>
    <dgm:pt modelId="{04CEEBF8-D81F-42BA-87D3-F1F22705245B}" type="pres">
      <dgm:prSet presAssocID="{935317E5-124B-456A-8C52-31A0D209A68C}" presName="sibTrans" presStyleCnt="0"/>
      <dgm:spPr/>
    </dgm:pt>
    <dgm:pt modelId="{FDD868EB-471A-4122-B859-2E1B1C085122}" type="pres">
      <dgm:prSet presAssocID="{8CAD5DC2-C1C8-4170-BA0A-2642740F7547}" presName="node" presStyleLbl="node1" presStyleIdx="3" presStyleCnt="12">
        <dgm:presLayoutVars>
          <dgm:bulletEnabled val="1"/>
        </dgm:presLayoutVars>
      </dgm:prSet>
      <dgm:spPr/>
    </dgm:pt>
    <dgm:pt modelId="{37236F99-2A15-4971-B68C-7034066C5E0A}" type="pres">
      <dgm:prSet presAssocID="{046EFBA5-718B-4085-A270-27A90B9CB1F0}" presName="sibTrans" presStyleCnt="0"/>
      <dgm:spPr/>
    </dgm:pt>
    <dgm:pt modelId="{6CFF230D-51D8-42E1-98BC-B6D1EF8C5F43}" type="pres">
      <dgm:prSet presAssocID="{CA091312-26D7-4192-A849-2B7CF2766EDE}" presName="node" presStyleLbl="node1" presStyleIdx="4" presStyleCnt="12">
        <dgm:presLayoutVars>
          <dgm:bulletEnabled val="1"/>
        </dgm:presLayoutVars>
      </dgm:prSet>
      <dgm:spPr/>
    </dgm:pt>
    <dgm:pt modelId="{E4D6354C-CC4B-4457-B10F-86DFCC46DDDF}" type="pres">
      <dgm:prSet presAssocID="{97A6DEFE-3F75-4254-B6F4-FF48510B6E44}" presName="sibTrans" presStyleCnt="0"/>
      <dgm:spPr/>
    </dgm:pt>
    <dgm:pt modelId="{E6DF8555-0E6B-4136-945C-8E0F1E512E12}" type="pres">
      <dgm:prSet presAssocID="{16FDA8AC-785B-4EB4-A1CE-B30A34C78DB5}" presName="node" presStyleLbl="node1" presStyleIdx="5" presStyleCnt="12">
        <dgm:presLayoutVars>
          <dgm:bulletEnabled val="1"/>
        </dgm:presLayoutVars>
      </dgm:prSet>
      <dgm:spPr/>
    </dgm:pt>
    <dgm:pt modelId="{3E66A5E7-41DB-4086-89A2-24BFD6576113}" type="pres">
      <dgm:prSet presAssocID="{C353AEE9-C73B-4099-9F8C-176D9CF718AF}" presName="sibTrans" presStyleCnt="0"/>
      <dgm:spPr/>
    </dgm:pt>
    <dgm:pt modelId="{76F30779-A1AB-4447-A707-98357D555A91}" type="pres">
      <dgm:prSet presAssocID="{7A482B34-0D24-4326-95F2-8039DC588AD8}" presName="node" presStyleLbl="node1" presStyleIdx="6" presStyleCnt="12">
        <dgm:presLayoutVars>
          <dgm:bulletEnabled val="1"/>
        </dgm:presLayoutVars>
      </dgm:prSet>
      <dgm:spPr/>
    </dgm:pt>
    <dgm:pt modelId="{64040F77-1ADC-4FA8-8F85-0E06E08A4EB8}" type="pres">
      <dgm:prSet presAssocID="{D63BA872-DD16-41D9-8C70-50E94A35F8DF}" presName="sibTrans" presStyleCnt="0"/>
      <dgm:spPr/>
    </dgm:pt>
    <dgm:pt modelId="{9B5BED29-0025-44D8-B787-74FA75F53774}" type="pres">
      <dgm:prSet presAssocID="{7A8F3201-095E-4DC5-8A97-72457C8F0BAD}" presName="node" presStyleLbl="node1" presStyleIdx="7" presStyleCnt="12">
        <dgm:presLayoutVars>
          <dgm:bulletEnabled val="1"/>
        </dgm:presLayoutVars>
      </dgm:prSet>
      <dgm:spPr/>
    </dgm:pt>
    <dgm:pt modelId="{98ABB1E8-59EB-477E-867F-392FC8038B08}" type="pres">
      <dgm:prSet presAssocID="{43920677-0ACA-41A8-BAE7-C1AECBEF18E9}" presName="sibTrans" presStyleCnt="0"/>
      <dgm:spPr/>
    </dgm:pt>
    <dgm:pt modelId="{3381CED1-0EFE-47F0-9D56-1900A446478C}" type="pres">
      <dgm:prSet presAssocID="{D71F5A3E-5CC7-4F44-A1C8-B68D05630D29}" presName="node" presStyleLbl="node1" presStyleIdx="8" presStyleCnt="12">
        <dgm:presLayoutVars>
          <dgm:bulletEnabled val="1"/>
        </dgm:presLayoutVars>
      </dgm:prSet>
      <dgm:spPr/>
    </dgm:pt>
    <dgm:pt modelId="{D3AA5BA8-608F-45AA-8288-2CC7DE4DA4A3}" type="pres">
      <dgm:prSet presAssocID="{F6B4E902-E672-43F9-91CF-9C85EEA7D8C7}" presName="sibTrans" presStyleCnt="0"/>
      <dgm:spPr/>
    </dgm:pt>
    <dgm:pt modelId="{1514E2C5-E80E-4C56-BF84-4EC2F63524A1}" type="pres">
      <dgm:prSet presAssocID="{DE67CF69-308B-4C34-84BF-DD2AAD05FDD2}" presName="node" presStyleLbl="node1" presStyleIdx="9" presStyleCnt="12">
        <dgm:presLayoutVars>
          <dgm:bulletEnabled val="1"/>
        </dgm:presLayoutVars>
      </dgm:prSet>
      <dgm:spPr/>
    </dgm:pt>
    <dgm:pt modelId="{B47D076B-4224-4B90-BDAE-6001D1DA2058}" type="pres">
      <dgm:prSet presAssocID="{92194428-7B4F-4AB9-AB6C-65B138BE5B4D}" presName="sibTrans" presStyleCnt="0"/>
      <dgm:spPr/>
    </dgm:pt>
    <dgm:pt modelId="{3DCF481E-9FAD-4266-B008-6A210DD1D8EB}" type="pres">
      <dgm:prSet presAssocID="{E615A61A-5750-48E7-996C-28F5D52C810E}" presName="node" presStyleLbl="node1" presStyleIdx="10" presStyleCnt="12">
        <dgm:presLayoutVars>
          <dgm:bulletEnabled val="1"/>
        </dgm:presLayoutVars>
      </dgm:prSet>
      <dgm:spPr/>
    </dgm:pt>
    <dgm:pt modelId="{0053E2A4-67A0-4CF7-BC42-9D315BCBC7E4}" type="pres">
      <dgm:prSet presAssocID="{E6A26151-D00C-4D46-9570-E6EF7939E615}" presName="sibTrans" presStyleCnt="0"/>
      <dgm:spPr/>
    </dgm:pt>
    <dgm:pt modelId="{83F717C7-B63E-4961-AFFD-2B8157A201B3}" type="pres">
      <dgm:prSet presAssocID="{CC31DC7F-85B2-4F4F-A661-B1B7360E14B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C564A11B-83AF-4A87-B14B-E43D26868CD1}" type="presOf" srcId="{CC31DC7F-85B2-4F4F-A661-B1B7360E14B4}" destId="{83F717C7-B63E-4961-AFFD-2B8157A201B3}" srcOrd="0" destOrd="0" presId="urn:microsoft.com/office/officeart/2005/8/layout/default"/>
    <dgm:cxn modelId="{BC8BF920-6A9B-4C68-B156-6C344CA0259B}" type="presOf" srcId="{16FDA8AC-785B-4EB4-A1CE-B30A34C78DB5}" destId="{E6DF8555-0E6B-4136-945C-8E0F1E512E12}" srcOrd="0" destOrd="0" presId="urn:microsoft.com/office/officeart/2005/8/layout/default"/>
    <dgm:cxn modelId="{EE02E224-9362-43F3-B4F3-7277CE6385B4}" srcId="{F1675124-7E0E-4F01-BAF2-4A26108E536F}" destId="{7A482B34-0D24-4326-95F2-8039DC588AD8}" srcOrd="6" destOrd="0" parTransId="{1E2C8B8E-A084-4896-B3DE-6B36A7154FB9}" sibTransId="{D63BA872-DD16-41D9-8C70-50E94A35F8DF}"/>
    <dgm:cxn modelId="{A1EDA12C-8476-4D32-9940-8BC4734F615C}" type="presOf" srcId="{7A482B34-0D24-4326-95F2-8039DC588AD8}" destId="{76F30779-A1AB-4447-A707-98357D555A91}" srcOrd="0" destOrd="0" presId="urn:microsoft.com/office/officeart/2005/8/layout/default"/>
    <dgm:cxn modelId="{F1FB7441-63DE-4924-99A6-956F3A724771}" srcId="{F1675124-7E0E-4F01-BAF2-4A26108E536F}" destId="{CA091312-26D7-4192-A849-2B7CF2766EDE}" srcOrd="4" destOrd="0" parTransId="{3CE14371-6792-4B3D-8915-ACF275065119}" sibTransId="{97A6DEFE-3F75-4254-B6F4-FF48510B6E44}"/>
    <dgm:cxn modelId="{09A99842-45CA-4E02-B52D-4727E3E2EBE4}" type="presOf" srcId="{8CAD5DC2-C1C8-4170-BA0A-2642740F7547}" destId="{FDD868EB-471A-4122-B859-2E1B1C085122}" srcOrd="0" destOrd="0" presId="urn:microsoft.com/office/officeart/2005/8/layout/default"/>
    <dgm:cxn modelId="{EE456764-C249-4551-83F2-9CCDDE99B8CE}" srcId="{F1675124-7E0E-4F01-BAF2-4A26108E536F}" destId="{D71F5A3E-5CC7-4F44-A1C8-B68D05630D29}" srcOrd="8" destOrd="0" parTransId="{99D3D003-9CBC-499B-BC5B-CB4A90D4CE9E}" sibTransId="{F6B4E902-E672-43F9-91CF-9C85EEA7D8C7}"/>
    <dgm:cxn modelId="{C6ABA84A-36C9-4629-9416-386F9C0ABAF4}" srcId="{F1675124-7E0E-4F01-BAF2-4A26108E536F}" destId="{16FDA8AC-785B-4EB4-A1CE-B30A34C78DB5}" srcOrd="5" destOrd="0" parTransId="{D180230A-1289-4551-A600-D50EF60F4351}" sibTransId="{C353AEE9-C73B-4099-9F8C-176D9CF718AF}"/>
    <dgm:cxn modelId="{49B3FB6B-C801-4D46-A546-FFD9FEF201D7}" srcId="{F1675124-7E0E-4F01-BAF2-4A26108E536F}" destId="{8CAD5DC2-C1C8-4170-BA0A-2642740F7547}" srcOrd="3" destOrd="0" parTransId="{F41A8D3C-112B-44D9-A085-D36288A3B6E2}" sibTransId="{046EFBA5-718B-4085-A270-27A90B9CB1F0}"/>
    <dgm:cxn modelId="{0A3FC152-C1F1-4467-B76B-EF28427BCA01}" srcId="{F1675124-7E0E-4F01-BAF2-4A26108E536F}" destId="{E615A61A-5750-48E7-996C-28F5D52C810E}" srcOrd="10" destOrd="0" parTransId="{FD2E5F07-A32E-416D-82EC-772B17CAB4E5}" sibTransId="{E6A26151-D00C-4D46-9570-E6EF7939E615}"/>
    <dgm:cxn modelId="{3283B354-11A8-4CA0-819F-9C128AE2AFBF}" type="presOf" srcId="{0E762EE6-2B10-45F2-AE9A-C77ECD1D414C}" destId="{9E198381-1262-4AB1-8858-E17B1CAA5C6B}" srcOrd="0" destOrd="0" presId="urn:microsoft.com/office/officeart/2005/8/layout/default"/>
    <dgm:cxn modelId="{6B048478-D1E0-43B3-B880-9DDFACE23382}" type="presOf" srcId="{F1675124-7E0E-4F01-BAF2-4A26108E536F}" destId="{AD96BB74-F52F-4E35-AA70-1D9DC9ECE392}" srcOrd="0" destOrd="0" presId="urn:microsoft.com/office/officeart/2005/8/layout/default"/>
    <dgm:cxn modelId="{52AC4079-2C30-4415-B2D7-342569E363BF}" type="presOf" srcId="{BAD02C25-F121-4A1D-905C-DF585C76D52D}" destId="{8CCA6990-A5C0-4627-88FA-E809F3FF6D6E}" srcOrd="0" destOrd="0" presId="urn:microsoft.com/office/officeart/2005/8/layout/default"/>
    <dgm:cxn modelId="{8443E37A-2747-4403-8B3E-B37E48D87628}" srcId="{F1675124-7E0E-4F01-BAF2-4A26108E536F}" destId="{DE67CF69-308B-4C34-84BF-DD2AAD05FDD2}" srcOrd="9" destOrd="0" parTransId="{6D30447F-01AB-48C1-A205-047731161C48}" sibTransId="{92194428-7B4F-4AB9-AB6C-65B138BE5B4D}"/>
    <dgm:cxn modelId="{5458FC7C-93E1-470E-9AAE-AA7FC78BBE0E}" srcId="{F1675124-7E0E-4F01-BAF2-4A26108E536F}" destId="{7A8F3201-095E-4DC5-8A97-72457C8F0BAD}" srcOrd="7" destOrd="0" parTransId="{F11F875E-F2E7-4F25-A67C-1E4F09CAFB91}" sibTransId="{43920677-0ACA-41A8-BAE7-C1AECBEF18E9}"/>
    <dgm:cxn modelId="{EDA36180-E8FF-4647-93B8-2C37FD04A03F}" type="presOf" srcId="{D71F5A3E-5CC7-4F44-A1C8-B68D05630D29}" destId="{3381CED1-0EFE-47F0-9D56-1900A446478C}" srcOrd="0" destOrd="0" presId="urn:microsoft.com/office/officeart/2005/8/layout/default"/>
    <dgm:cxn modelId="{98FED082-9EAA-4DE2-82E9-26996994B0D4}" srcId="{F1675124-7E0E-4F01-BAF2-4A26108E536F}" destId="{0E762EE6-2B10-45F2-AE9A-C77ECD1D414C}" srcOrd="0" destOrd="0" parTransId="{E2E3AB82-3235-4270-8180-4CA5770278A5}" sibTransId="{6B06695B-697B-48EB-AA86-4077DD80CACB}"/>
    <dgm:cxn modelId="{BB8DC08D-BE29-4846-960C-7B5DA04021D1}" srcId="{F1675124-7E0E-4F01-BAF2-4A26108E536F}" destId="{F7A5E8DB-A503-4676-B884-551BB8D712B1}" srcOrd="2" destOrd="0" parTransId="{E943C780-60EE-4DFD-9E3D-60986AB19AD0}" sibTransId="{935317E5-124B-456A-8C52-31A0D209A68C}"/>
    <dgm:cxn modelId="{E500D594-F05A-43B1-ABAD-C02ADA5DBB94}" type="presOf" srcId="{CA091312-26D7-4192-A849-2B7CF2766EDE}" destId="{6CFF230D-51D8-42E1-98BC-B6D1EF8C5F43}" srcOrd="0" destOrd="0" presId="urn:microsoft.com/office/officeart/2005/8/layout/default"/>
    <dgm:cxn modelId="{537D7E9C-1018-4CD9-A615-0C4655180062}" srcId="{F1675124-7E0E-4F01-BAF2-4A26108E536F}" destId="{BAD02C25-F121-4A1D-905C-DF585C76D52D}" srcOrd="1" destOrd="0" parTransId="{37A619B7-7003-43A6-B232-1F488AC4E5F7}" sibTransId="{596A3A13-47AA-43A6-89B9-2A9B26BAD307}"/>
    <dgm:cxn modelId="{B6D48DA0-BB93-4672-83F3-E385F57D222D}" type="presOf" srcId="{DE67CF69-308B-4C34-84BF-DD2AAD05FDD2}" destId="{1514E2C5-E80E-4C56-BF84-4EC2F63524A1}" srcOrd="0" destOrd="0" presId="urn:microsoft.com/office/officeart/2005/8/layout/default"/>
    <dgm:cxn modelId="{77262FB1-36CC-423B-8914-3D5ED6182463}" type="presOf" srcId="{F7A5E8DB-A503-4676-B884-551BB8D712B1}" destId="{C96559A8-E314-4859-AB00-35A28FDB57F1}" srcOrd="0" destOrd="0" presId="urn:microsoft.com/office/officeart/2005/8/layout/default"/>
    <dgm:cxn modelId="{7E0116D1-E07F-4C2C-9E34-D1D19BE8AC13}" srcId="{F1675124-7E0E-4F01-BAF2-4A26108E536F}" destId="{CC31DC7F-85B2-4F4F-A661-B1B7360E14B4}" srcOrd="11" destOrd="0" parTransId="{C51FB9F8-8B93-4444-8FBC-06B478AB2358}" sibTransId="{CCB24C81-682B-4E4B-88BD-9ED54B76A3FA}"/>
    <dgm:cxn modelId="{DB0B58EC-FCC8-450E-8C5D-953135ED53BC}" type="presOf" srcId="{E615A61A-5750-48E7-996C-28F5D52C810E}" destId="{3DCF481E-9FAD-4266-B008-6A210DD1D8EB}" srcOrd="0" destOrd="0" presId="urn:microsoft.com/office/officeart/2005/8/layout/default"/>
    <dgm:cxn modelId="{5E5EB2F3-10AD-4518-A46E-AB7E37D3322E}" type="presOf" srcId="{7A8F3201-095E-4DC5-8A97-72457C8F0BAD}" destId="{9B5BED29-0025-44D8-B787-74FA75F53774}" srcOrd="0" destOrd="0" presId="urn:microsoft.com/office/officeart/2005/8/layout/default"/>
    <dgm:cxn modelId="{041EC825-E883-4E08-9058-88B762A13058}" type="presParOf" srcId="{AD96BB74-F52F-4E35-AA70-1D9DC9ECE392}" destId="{9E198381-1262-4AB1-8858-E17B1CAA5C6B}" srcOrd="0" destOrd="0" presId="urn:microsoft.com/office/officeart/2005/8/layout/default"/>
    <dgm:cxn modelId="{2B76E436-2848-4CF0-8BEC-24A715D8E90C}" type="presParOf" srcId="{AD96BB74-F52F-4E35-AA70-1D9DC9ECE392}" destId="{7B9AAE44-DE56-498E-9E93-5B8781118865}" srcOrd="1" destOrd="0" presId="urn:microsoft.com/office/officeart/2005/8/layout/default"/>
    <dgm:cxn modelId="{B9997893-0F32-4A16-A744-B70FCA1FE3C9}" type="presParOf" srcId="{AD96BB74-F52F-4E35-AA70-1D9DC9ECE392}" destId="{8CCA6990-A5C0-4627-88FA-E809F3FF6D6E}" srcOrd="2" destOrd="0" presId="urn:microsoft.com/office/officeart/2005/8/layout/default"/>
    <dgm:cxn modelId="{3D5885AD-E8A6-4E93-B639-7C622C34B6C4}" type="presParOf" srcId="{AD96BB74-F52F-4E35-AA70-1D9DC9ECE392}" destId="{1B2EF9E2-F8F9-4B56-A880-BEEFAA6CC563}" srcOrd="3" destOrd="0" presId="urn:microsoft.com/office/officeart/2005/8/layout/default"/>
    <dgm:cxn modelId="{EC3F969B-27E9-4D95-B6CE-EE3895FE9050}" type="presParOf" srcId="{AD96BB74-F52F-4E35-AA70-1D9DC9ECE392}" destId="{C96559A8-E314-4859-AB00-35A28FDB57F1}" srcOrd="4" destOrd="0" presId="urn:microsoft.com/office/officeart/2005/8/layout/default"/>
    <dgm:cxn modelId="{5E8323C6-0A4D-4589-A006-3612AA0AB9CC}" type="presParOf" srcId="{AD96BB74-F52F-4E35-AA70-1D9DC9ECE392}" destId="{04CEEBF8-D81F-42BA-87D3-F1F22705245B}" srcOrd="5" destOrd="0" presId="urn:microsoft.com/office/officeart/2005/8/layout/default"/>
    <dgm:cxn modelId="{42AF9A17-732C-45D1-BE8E-13543D6CEA5D}" type="presParOf" srcId="{AD96BB74-F52F-4E35-AA70-1D9DC9ECE392}" destId="{FDD868EB-471A-4122-B859-2E1B1C085122}" srcOrd="6" destOrd="0" presId="urn:microsoft.com/office/officeart/2005/8/layout/default"/>
    <dgm:cxn modelId="{E24A322F-31A6-4C3C-81CF-B4DD7EC18152}" type="presParOf" srcId="{AD96BB74-F52F-4E35-AA70-1D9DC9ECE392}" destId="{37236F99-2A15-4971-B68C-7034066C5E0A}" srcOrd="7" destOrd="0" presId="urn:microsoft.com/office/officeart/2005/8/layout/default"/>
    <dgm:cxn modelId="{C573463F-C6B8-4485-86B9-AC915A336BB3}" type="presParOf" srcId="{AD96BB74-F52F-4E35-AA70-1D9DC9ECE392}" destId="{6CFF230D-51D8-42E1-98BC-B6D1EF8C5F43}" srcOrd="8" destOrd="0" presId="urn:microsoft.com/office/officeart/2005/8/layout/default"/>
    <dgm:cxn modelId="{1DC8FFA6-C349-4DB6-B8ED-9C2BD7A0103C}" type="presParOf" srcId="{AD96BB74-F52F-4E35-AA70-1D9DC9ECE392}" destId="{E4D6354C-CC4B-4457-B10F-86DFCC46DDDF}" srcOrd="9" destOrd="0" presId="urn:microsoft.com/office/officeart/2005/8/layout/default"/>
    <dgm:cxn modelId="{13EFBF14-17B8-4FB2-9FFF-2B937949B5B6}" type="presParOf" srcId="{AD96BB74-F52F-4E35-AA70-1D9DC9ECE392}" destId="{E6DF8555-0E6B-4136-945C-8E0F1E512E12}" srcOrd="10" destOrd="0" presId="urn:microsoft.com/office/officeart/2005/8/layout/default"/>
    <dgm:cxn modelId="{F2DECB2B-FBA4-4CAB-9DB6-66AA4077235F}" type="presParOf" srcId="{AD96BB74-F52F-4E35-AA70-1D9DC9ECE392}" destId="{3E66A5E7-41DB-4086-89A2-24BFD6576113}" srcOrd="11" destOrd="0" presId="urn:microsoft.com/office/officeart/2005/8/layout/default"/>
    <dgm:cxn modelId="{6F958702-6EDF-40BA-B38C-2199959232F0}" type="presParOf" srcId="{AD96BB74-F52F-4E35-AA70-1D9DC9ECE392}" destId="{76F30779-A1AB-4447-A707-98357D555A91}" srcOrd="12" destOrd="0" presId="urn:microsoft.com/office/officeart/2005/8/layout/default"/>
    <dgm:cxn modelId="{E4F9B4FF-22F1-4A24-A1CC-585BF4BB144F}" type="presParOf" srcId="{AD96BB74-F52F-4E35-AA70-1D9DC9ECE392}" destId="{64040F77-1ADC-4FA8-8F85-0E06E08A4EB8}" srcOrd="13" destOrd="0" presId="urn:microsoft.com/office/officeart/2005/8/layout/default"/>
    <dgm:cxn modelId="{5523E67B-0E4A-4DF1-B121-4F2A71319DF6}" type="presParOf" srcId="{AD96BB74-F52F-4E35-AA70-1D9DC9ECE392}" destId="{9B5BED29-0025-44D8-B787-74FA75F53774}" srcOrd="14" destOrd="0" presId="urn:microsoft.com/office/officeart/2005/8/layout/default"/>
    <dgm:cxn modelId="{AE343953-60D0-4D84-A133-5F18EB367059}" type="presParOf" srcId="{AD96BB74-F52F-4E35-AA70-1D9DC9ECE392}" destId="{98ABB1E8-59EB-477E-867F-392FC8038B08}" srcOrd="15" destOrd="0" presId="urn:microsoft.com/office/officeart/2005/8/layout/default"/>
    <dgm:cxn modelId="{A051880F-07D3-49A4-B2B7-DB313308EAF6}" type="presParOf" srcId="{AD96BB74-F52F-4E35-AA70-1D9DC9ECE392}" destId="{3381CED1-0EFE-47F0-9D56-1900A446478C}" srcOrd="16" destOrd="0" presId="urn:microsoft.com/office/officeart/2005/8/layout/default"/>
    <dgm:cxn modelId="{0361C5BD-AB74-4A4A-814A-399A3D164C93}" type="presParOf" srcId="{AD96BB74-F52F-4E35-AA70-1D9DC9ECE392}" destId="{D3AA5BA8-608F-45AA-8288-2CC7DE4DA4A3}" srcOrd="17" destOrd="0" presId="urn:microsoft.com/office/officeart/2005/8/layout/default"/>
    <dgm:cxn modelId="{E6EF6C30-374D-4BAB-8D75-4B2CD9F17095}" type="presParOf" srcId="{AD96BB74-F52F-4E35-AA70-1D9DC9ECE392}" destId="{1514E2C5-E80E-4C56-BF84-4EC2F63524A1}" srcOrd="18" destOrd="0" presId="urn:microsoft.com/office/officeart/2005/8/layout/default"/>
    <dgm:cxn modelId="{BBD5924F-CB0C-4D92-897B-C12296E6F1BA}" type="presParOf" srcId="{AD96BB74-F52F-4E35-AA70-1D9DC9ECE392}" destId="{B47D076B-4224-4B90-BDAE-6001D1DA2058}" srcOrd="19" destOrd="0" presId="urn:microsoft.com/office/officeart/2005/8/layout/default"/>
    <dgm:cxn modelId="{65FC2AE0-697C-4012-9776-D094B954BB7E}" type="presParOf" srcId="{AD96BB74-F52F-4E35-AA70-1D9DC9ECE392}" destId="{3DCF481E-9FAD-4266-B008-6A210DD1D8EB}" srcOrd="20" destOrd="0" presId="urn:microsoft.com/office/officeart/2005/8/layout/default"/>
    <dgm:cxn modelId="{018DE5E9-52AD-4468-9EED-CB4FE8A03334}" type="presParOf" srcId="{AD96BB74-F52F-4E35-AA70-1D9DC9ECE392}" destId="{0053E2A4-67A0-4CF7-BC42-9D315BCBC7E4}" srcOrd="21" destOrd="0" presId="urn:microsoft.com/office/officeart/2005/8/layout/default"/>
    <dgm:cxn modelId="{2AC8024D-CB3D-47F6-8B82-305BD8CE9602}" type="presParOf" srcId="{AD96BB74-F52F-4E35-AA70-1D9DC9ECE392}" destId="{83F717C7-B63E-4961-AFFD-2B8157A201B3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9A2E14-2CD8-4DF2-8531-217D7D7A7935}" type="doc">
      <dgm:prSet loTypeId="urn:microsoft.com/office/officeart/2005/8/layout/defaul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8EF45AF-7231-471F-954B-E1B41E626B0F}">
      <dgm:prSet/>
      <dgm:spPr/>
      <dgm:t>
        <a:bodyPr/>
        <a:lstStyle/>
        <a:p>
          <a:r>
            <a:rPr lang="en-GB" dirty="0"/>
            <a:t>New Chief Officer for Customer Experience</a:t>
          </a:r>
          <a:endParaRPr lang="en-US" dirty="0"/>
        </a:p>
      </dgm:t>
    </dgm:pt>
    <dgm:pt modelId="{423CE724-B1A6-409A-BA70-8A4C0A949AC3}" type="parTrans" cxnId="{6B2E4099-DBFA-4773-B33F-0C6349BF3A93}">
      <dgm:prSet/>
      <dgm:spPr/>
      <dgm:t>
        <a:bodyPr/>
        <a:lstStyle/>
        <a:p>
          <a:endParaRPr lang="en-US"/>
        </a:p>
      </dgm:t>
    </dgm:pt>
    <dgm:pt modelId="{E752A2EE-F5C8-4CB9-932F-5E21EA702B1E}" type="sibTrans" cxnId="{6B2E4099-DBFA-4773-B33F-0C6349BF3A93}">
      <dgm:prSet/>
      <dgm:spPr/>
      <dgm:t>
        <a:bodyPr/>
        <a:lstStyle/>
        <a:p>
          <a:endParaRPr lang="en-US"/>
        </a:p>
      </dgm:t>
    </dgm:pt>
    <dgm:pt modelId="{F527A8B2-3C4D-4DCC-B8FA-B2F8799EA682}">
      <dgm:prSet/>
      <dgm:spPr/>
      <dgm:t>
        <a:bodyPr/>
        <a:lstStyle/>
        <a:p>
          <a:r>
            <a:rPr lang="en-GB" dirty="0"/>
            <a:t>Chief Officer for Landlord</a:t>
          </a:r>
          <a:endParaRPr lang="en-US" dirty="0"/>
        </a:p>
      </dgm:t>
    </dgm:pt>
    <dgm:pt modelId="{67C158C7-48CF-437B-AF61-44CB1ABA5271}" type="parTrans" cxnId="{54666085-237B-4D0F-84E7-6285E96D7148}">
      <dgm:prSet/>
      <dgm:spPr/>
      <dgm:t>
        <a:bodyPr/>
        <a:lstStyle/>
        <a:p>
          <a:endParaRPr lang="en-US"/>
        </a:p>
      </dgm:t>
    </dgm:pt>
    <dgm:pt modelId="{8011D08D-B7A5-43D4-9914-1DB7009B8307}" type="sibTrans" cxnId="{54666085-237B-4D0F-84E7-6285E96D7148}">
      <dgm:prSet/>
      <dgm:spPr/>
      <dgm:t>
        <a:bodyPr/>
        <a:lstStyle/>
        <a:p>
          <a:endParaRPr lang="en-US"/>
        </a:p>
      </dgm:t>
    </dgm:pt>
    <dgm:pt modelId="{A1726F1D-AE4B-482E-8E78-D8A2CB0CFB28}">
      <dgm:prSet/>
      <dgm:spPr/>
      <dgm:t>
        <a:bodyPr/>
        <a:lstStyle/>
        <a:p>
          <a:r>
            <a:rPr lang="en-GB" dirty="0"/>
            <a:t>Service Manager for Landlord Services  </a:t>
          </a:r>
          <a:endParaRPr lang="en-US" dirty="0"/>
        </a:p>
      </dgm:t>
    </dgm:pt>
    <dgm:pt modelId="{718ADEAF-BF74-4AE7-B17F-C35034F7EEB6}" type="parTrans" cxnId="{319A2F24-1253-48AA-B8DF-6470D3EC35CE}">
      <dgm:prSet/>
      <dgm:spPr/>
      <dgm:t>
        <a:bodyPr/>
        <a:lstStyle/>
        <a:p>
          <a:endParaRPr lang="en-US"/>
        </a:p>
      </dgm:t>
    </dgm:pt>
    <dgm:pt modelId="{5BA107DE-4CC9-4839-A54D-1FC91C8E5032}" type="sibTrans" cxnId="{319A2F24-1253-48AA-B8DF-6470D3EC35CE}">
      <dgm:prSet/>
      <dgm:spPr/>
      <dgm:t>
        <a:bodyPr/>
        <a:lstStyle/>
        <a:p>
          <a:endParaRPr lang="en-US"/>
        </a:p>
      </dgm:t>
    </dgm:pt>
    <dgm:pt modelId="{51E76950-D2A7-41C3-A71B-E97E6FFD56DC}">
      <dgm:prSet/>
      <dgm:spPr/>
      <dgm:t>
        <a:bodyPr/>
        <a:lstStyle/>
        <a:p>
          <a:r>
            <a:rPr lang="en-GB" dirty="0"/>
            <a:t>Lunch with the Group</a:t>
          </a:r>
          <a:endParaRPr lang="en-US" dirty="0"/>
        </a:p>
      </dgm:t>
    </dgm:pt>
    <dgm:pt modelId="{4AC72A28-F25C-4100-9FFA-3419091A807B}" type="parTrans" cxnId="{2BCA2E6B-1E5E-49CD-89CD-A936170D4CA2}">
      <dgm:prSet/>
      <dgm:spPr/>
      <dgm:t>
        <a:bodyPr/>
        <a:lstStyle/>
        <a:p>
          <a:endParaRPr lang="en-US"/>
        </a:p>
      </dgm:t>
    </dgm:pt>
    <dgm:pt modelId="{99046BB0-60EF-419D-BF74-3B25CCD091F9}" type="sibTrans" cxnId="{2BCA2E6B-1E5E-49CD-89CD-A936170D4CA2}">
      <dgm:prSet/>
      <dgm:spPr/>
      <dgm:t>
        <a:bodyPr/>
        <a:lstStyle/>
        <a:p>
          <a:endParaRPr lang="en-US"/>
        </a:p>
      </dgm:t>
    </dgm:pt>
    <dgm:pt modelId="{CFD7787E-FDC7-4A29-BC3D-5D8013E59780}">
      <dgm:prSet/>
      <dgm:spPr/>
      <dgm:t>
        <a:bodyPr/>
        <a:lstStyle/>
        <a:p>
          <a:r>
            <a:rPr lang="en-GB" dirty="0"/>
            <a:t>Said sorry </a:t>
          </a:r>
          <a:endParaRPr lang="en-US" dirty="0"/>
        </a:p>
      </dgm:t>
    </dgm:pt>
    <dgm:pt modelId="{41BF073B-7F17-49CA-9092-E099D7461009}" type="parTrans" cxnId="{54C9C714-7D48-4BDE-B7A1-51A295BA5A5A}">
      <dgm:prSet/>
      <dgm:spPr/>
      <dgm:t>
        <a:bodyPr/>
        <a:lstStyle/>
        <a:p>
          <a:endParaRPr lang="en-US"/>
        </a:p>
      </dgm:t>
    </dgm:pt>
    <dgm:pt modelId="{B56B0C29-EBED-4ECB-AF0E-BB6019A0F78B}" type="sibTrans" cxnId="{54C9C714-7D48-4BDE-B7A1-51A295BA5A5A}">
      <dgm:prSet/>
      <dgm:spPr/>
      <dgm:t>
        <a:bodyPr/>
        <a:lstStyle/>
        <a:p>
          <a:endParaRPr lang="en-US"/>
        </a:p>
      </dgm:t>
    </dgm:pt>
    <dgm:pt modelId="{7158CD93-B3F4-4F26-8000-ADB2919F0EF1}">
      <dgm:prSet/>
      <dgm:spPr/>
      <dgm:t>
        <a:bodyPr/>
        <a:lstStyle/>
        <a:p>
          <a:r>
            <a:rPr lang="en-GB" dirty="0"/>
            <a:t>Transformation of Asset Management Service </a:t>
          </a:r>
          <a:endParaRPr lang="en-US" dirty="0"/>
        </a:p>
      </dgm:t>
    </dgm:pt>
    <dgm:pt modelId="{496C69A1-30EB-48FD-ACF0-4553AA398E3C}" type="parTrans" cxnId="{B83A0A62-A9B3-4514-B9FF-3EA04516E7DE}">
      <dgm:prSet/>
      <dgm:spPr/>
      <dgm:t>
        <a:bodyPr/>
        <a:lstStyle/>
        <a:p>
          <a:endParaRPr lang="en-US"/>
        </a:p>
      </dgm:t>
    </dgm:pt>
    <dgm:pt modelId="{38EF7B64-D786-48B7-8850-DE0E3CFFF8C1}" type="sibTrans" cxnId="{B83A0A62-A9B3-4514-B9FF-3EA04516E7DE}">
      <dgm:prSet/>
      <dgm:spPr/>
      <dgm:t>
        <a:bodyPr/>
        <a:lstStyle/>
        <a:p>
          <a:endParaRPr lang="en-US"/>
        </a:p>
      </dgm:t>
    </dgm:pt>
    <dgm:pt modelId="{49AB1523-63A5-441F-8E67-7DBA46F4AFA0}">
      <dgm:prSet/>
      <dgm:spPr/>
      <dgm:t>
        <a:bodyPr/>
        <a:lstStyle/>
        <a:p>
          <a:r>
            <a:rPr lang="en-GB" dirty="0"/>
            <a:t>Commitment to support the Group</a:t>
          </a:r>
          <a:endParaRPr lang="en-US" dirty="0"/>
        </a:p>
      </dgm:t>
    </dgm:pt>
    <dgm:pt modelId="{D59F3D46-0CFD-4E37-B81D-CC4D4B01E527}" type="parTrans" cxnId="{306F8A31-C459-4B64-BE73-94D52A871FC2}">
      <dgm:prSet/>
      <dgm:spPr/>
      <dgm:t>
        <a:bodyPr/>
        <a:lstStyle/>
        <a:p>
          <a:endParaRPr lang="en-US"/>
        </a:p>
      </dgm:t>
    </dgm:pt>
    <dgm:pt modelId="{4140F640-A358-4050-8CDB-27995A057F93}" type="sibTrans" cxnId="{306F8A31-C459-4B64-BE73-94D52A871FC2}">
      <dgm:prSet/>
      <dgm:spPr/>
      <dgm:t>
        <a:bodyPr/>
        <a:lstStyle/>
        <a:p>
          <a:endParaRPr lang="en-US"/>
        </a:p>
      </dgm:t>
    </dgm:pt>
    <dgm:pt modelId="{783CF218-E0AD-40EC-BE1F-BF465605030E}">
      <dgm:prSet/>
      <dgm:spPr/>
      <dgm:t>
        <a:bodyPr/>
        <a:lstStyle/>
        <a:p>
          <a:r>
            <a:rPr lang="en-GB" dirty="0"/>
            <a:t>Next Review has begun </a:t>
          </a:r>
          <a:endParaRPr lang="en-US" dirty="0"/>
        </a:p>
      </dgm:t>
    </dgm:pt>
    <dgm:pt modelId="{5BCDFF20-F63B-41E0-AFA4-839D744DCE34}" type="parTrans" cxnId="{6E04185A-D7C9-4AED-8C45-21E8625931AE}">
      <dgm:prSet/>
      <dgm:spPr/>
      <dgm:t>
        <a:bodyPr/>
        <a:lstStyle/>
        <a:p>
          <a:endParaRPr lang="en-US"/>
        </a:p>
      </dgm:t>
    </dgm:pt>
    <dgm:pt modelId="{532F89BB-95BA-4B29-BF13-E35C808F9A7E}" type="sibTrans" cxnId="{6E04185A-D7C9-4AED-8C45-21E8625931AE}">
      <dgm:prSet/>
      <dgm:spPr/>
      <dgm:t>
        <a:bodyPr/>
        <a:lstStyle/>
        <a:p>
          <a:endParaRPr lang="en-US"/>
        </a:p>
      </dgm:t>
    </dgm:pt>
    <dgm:pt modelId="{EFE9BF8B-C2A6-450D-847D-3A47D4F80F39}" type="pres">
      <dgm:prSet presAssocID="{B09A2E14-2CD8-4DF2-8531-217D7D7A7935}" presName="diagram" presStyleCnt="0">
        <dgm:presLayoutVars>
          <dgm:dir/>
          <dgm:resizeHandles val="exact"/>
        </dgm:presLayoutVars>
      </dgm:prSet>
      <dgm:spPr/>
    </dgm:pt>
    <dgm:pt modelId="{E60AD667-4C7F-4064-BF88-DCDC205EA38A}" type="pres">
      <dgm:prSet presAssocID="{58EF45AF-7231-471F-954B-E1B41E626B0F}" presName="node" presStyleLbl="node1" presStyleIdx="0" presStyleCnt="8">
        <dgm:presLayoutVars>
          <dgm:bulletEnabled val="1"/>
        </dgm:presLayoutVars>
      </dgm:prSet>
      <dgm:spPr/>
    </dgm:pt>
    <dgm:pt modelId="{7E89714F-5CEC-405A-B18E-F253D66D75E9}" type="pres">
      <dgm:prSet presAssocID="{E752A2EE-F5C8-4CB9-932F-5E21EA702B1E}" presName="sibTrans" presStyleCnt="0"/>
      <dgm:spPr/>
    </dgm:pt>
    <dgm:pt modelId="{BF64DDD8-59E1-4027-8AEC-53B223EF0C3F}" type="pres">
      <dgm:prSet presAssocID="{F527A8B2-3C4D-4DCC-B8FA-B2F8799EA682}" presName="node" presStyleLbl="node1" presStyleIdx="1" presStyleCnt="8">
        <dgm:presLayoutVars>
          <dgm:bulletEnabled val="1"/>
        </dgm:presLayoutVars>
      </dgm:prSet>
      <dgm:spPr/>
    </dgm:pt>
    <dgm:pt modelId="{A83AB077-BDD2-4D38-A68A-A600D65523B3}" type="pres">
      <dgm:prSet presAssocID="{8011D08D-B7A5-43D4-9914-1DB7009B8307}" presName="sibTrans" presStyleCnt="0"/>
      <dgm:spPr/>
    </dgm:pt>
    <dgm:pt modelId="{D4055242-291C-445D-A7A1-AE8113E66552}" type="pres">
      <dgm:prSet presAssocID="{A1726F1D-AE4B-482E-8E78-D8A2CB0CFB28}" presName="node" presStyleLbl="node1" presStyleIdx="2" presStyleCnt="8">
        <dgm:presLayoutVars>
          <dgm:bulletEnabled val="1"/>
        </dgm:presLayoutVars>
      </dgm:prSet>
      <dgm:spPr/>
    </dgm:pt>
    <dgm:pt modelId="{A0FAB1EF-054A-42A2-BD48-F28D1A7B5CA9}" type="pres">
      <dgm:prSet presAssocID="{5BA107DE-4CC9-4839-A54D-1FC91C8E5032}" presName="sibTrans" presStyleCnt="0"/>
      <dgm:spPr/>
    </dgm:pt>
    <dgm:pt modelId="{33D8F1EC-CAD1-431A-852B-25C5B15D0A50}" type="pres">
      <dgm:prSet presAssocID="{51E76950-D2A7-41C3-A71B-E97E6FFD56DC}" presName="node" presStyleLbl="node1" presStyleIdx="3" presStyleCnt="8">
        <dgm:presLayoutVars>
          <dgm:bulletEnabled val="1"/>
        </dgm:presLayoutVars>
      </dgm:prSet>
      <dgm:spPr/>
    </dgm:pt>
    <dgm:pt modelId="{2CEF17E7-5BC0-41AF-85B1-4F97435BD2F7}" type="pres">
      <dgm:prSet presAssocID="{99046BB0-60EF-419D-BF74-3B25CCD091F9}" presName="sibTrans" presStyleCnt="0"/>
      <dgm:spPr/>
    </dgm:pt>
    <dgm:pt modelId="{06D78DED-E0A3-4184-B921-C296CCA98548}" type="pres">
      <dgm:prSet presAssocID="{CFD7787E-FDC7-4A29-BC3D-5D8013E59780}" presName="node" presStyleLbl="node1" presStyleIdx="4" presStyleCnt="8">
        <dgm:presLayoutVars>
          <dgm:bulletEnabled val="1"/>
        </dgm:presLayoutVars>
      </dgm:prSet>
      <dgm:spPr/>
    </dgm:pt>
    <dgm:pt modelId="{8A4595CD-FBE6-4D6F-8AF6-789E26AC30C0}" type="pres">
      <dgm:prSet presAssocID="{B56B0C29-EBED-4ECB-AF0E-BB6019A0F78B}" presName="sibTrans" presStyleCnt="0"/>
      <dgm:spPr/>
    </dgm:pt>
    <dgm:pt modelId="{02A9431E-503B-4AC0-AEF0-21D7B7A6236C}" type="pres">
      <dgm:prSet presAssocID="{7158CD93-B3F4-4F26-8000-ADB2919F0EF1}" presName="node" presStyleLbl="node1" presStyleIdx="5" presStyleCnt="8">
        <dgm:presLayoutVars>
          <dgm:bulletEnabled val="1"/>
        </dgm:presLayoutVars>
      </dgm:prSet>
      <dgm:spPr/>
    </dgm:pt>
    <dgm:pt modelId="{D0DE0709-B49E-4ACE-AC46-63FC7CB64C9D}" type="pres">
      <dgm:prSet presAssocID="{38EF7B64-D786-48B7-8850-DE0E3CFFF8C1}" presName="sibTrans" presStyleCnt="0"/>
      <dgm:spPr/>
    </dgm:pt>
    <dgm:pt modelId="{022C9A28-6940-4EF6-BC5A-36D8785E2F58}" type="pres">
      <dgm:prSet presAssocID="{49AB1523-63A5-441F-8E67-7DBA46F4AFA0}" presName="node" presStyleLbl="node1" presStyleIdx="6" presStyleCnt="8">
        <dgm:presLayoutVars>
          <dgm:bulletEnabled val="1"/>
        </dgm:presLayoutVars>
      </dgm:prSet>
      <dgm:spPr/>
    </dgm:pt>
    <dgm:pt modelId="{601F72FB-0591-4344-9287-29AC1A0E8DEF}" type="pres">
      <dgm:prSet presAssocID="{4140F640-A358-4050-8CDB-27995A057F93}" presName="sibTrans" presStyleCnt="0"/>
      <dgm:spPr/>
    </dgm:pt>
    <dgm:pt modelId="{D0B2381E-7691-4982-B0D4-BBC187D439C0}" type="pres">
      <dgm:prSet presAssocID="{783CF218-E0AD-40EC-BE1F-BF465605030E}" presName="node" presStyleLbl="node1" presStyleIdx="7" presStyleCnt="8">
        <dgm:presLayoutVars>
          <dgm:bulletEnabled val="1"/>
        </dgm:presLayoutVars>
      </dgm:prSet>
      <dgm:spPr/>
    </dgm:pt>
  </dgm:ptLst>
  <dgm:cxnLst>
    <dgm:cxn modelId="{54C9C714-7D48-4BDE-B7A1-51A295BA5A5A}" srcId="{B09A2E14-2CD8-4DF2-8531-217D7D7A7935}" destId="{CFD7787E-FDC7-4A29-BC3D-5D8013E59780}" srcOrd="4" destOrd="0" parTransId="{41BF073B-7F17-49CA-9092-E099D7461009}" sibTransId="{B56B0C29-EBED-4ECB-AF0E-BB6019A0F78B}"/>
    <dgm:cxn modelId="{319A2F24-1253-48AA-B8DF-6470D3EC35CE}" srcId="{B09A2E14-2CD8-4DF2-8531-217D7D7A7935}" destId="{A1726F1D-AE4B-482E-8E78-D8A2CB0CFB28}" srcOrd="2" destOrd="0" parTransId="{718ADEAF-BF74-4AE7-B17F-C35034F7EEB6}" sibTransId="{5BA107DE-4CC9-4839-A54D-1FC91C8E5032}"/>
    <dgm:cxn modelId="{306F8A31-C459-4B64-BE73-94D52A871FC2}" srcId="{B09A2E14-2CD8-4DF2-8531-217D7D7A7935}" destId="{49AB1523-63A5-441F-8E67-7DBA46F4AFA0}" srcOrd="6" destOrd="0" parTransId="{D59F3D46-0CFD-4E37-B81D-CC4D4B01E527}" sibTransId="{4140F640-A358-4050-8CDB-27995A057F93}"/>
    <dgm:cxn modelId="{B83A0A62-A9B3-4514-B9FF-3EA04516E7DE}" srcId="{B09A2E14-2CD8-4DF2-8531-217D7D7A7935}" destId="{7158CD93-B3F4-4F26-8000-ADB2919F0EF1}" srcOrd="5" destOrd="0" parTransId="{496C69A1-30EB-48FD-ACF0-4553AA398E3C}" sibTransId="{38EF7B64-D786-48B7-8850-DE0E3CFFF8C1}"/>
    <dgm:cxn modelId="{C6239F43-A9CC-4C0D-B7BF-DA2C362CAE4F}" type="presOf" srcId="{49AB1523-63A5-441F-8E67-7DBA46F4AFA0}" destId="{022C9A28-6940-4EF6-BC5A-36D8785E2F58}" srcOrd="0" destOrd="0" presId="urn:microsoft.com/office/officeart/2005/8/layout/default"/>
    <dgm:cxn modelId="{52F81B6B-B4C0-4823-9BD5-C1C89FB5434C}" type="presOf" srcId="{CFD7787E-FDC7-4A29-BC3D-5D8013E59780}" destId="{06D78DED-E0A3-4184-B921-C296CCA98548}" srcOrd="0" destOrd="0" presId="urn:microsoft.com/office/officeart/2005/8/layout/default"/>
    <dgm:cxn modelId="{2BCA2E6B-1E5E-49CD-89CD-A936170D4CA2}" srcId="{B09A2E14-2CD8-4DF2-8531-217D7D7A7935}" destId="{51E76950-D2A7-41C3-A71B-E97E6FFD56DC}" srcOrd="3" destOrd="0" parTransId="{4AC72A28-F25C-4100-9FFA-3419091A807B}" sibTransId="{99046BB0-60EF-419D-BF74-3B25CCD091F9}"/>
    <dgm:cxn modelId="{282DCD51-8030-4E7B-B417-3B545DA16FB7}" type="presOf" srcId="{58EF45AF-7231-471F-954B-E1B41E626B0F}" destId="{E60AD667-4C7F-4064-BF88-DCDC205EA38A}" srcOrd="0" destOrd="0" presId="urn:microsoft.com/office/officeart/2005/8/layout/default"/>
    <dgm:cxn modelId="{6E04185A-D7C9-4AED-8C45-21E8625931AE}" srcId="{B09A2E14-2CD8-4DF2-8531-217D7D7A7935}" destId="{783CF218-E0AD-40EC-BE1F-BF465605030E}" srcOrd="7" destOrd="0" parTransId="{5BCDFF20-F63B-41E0-AFA4-839D744DCE34}" sibTransId="{532F89BB-95BA-4B29-BF13-E35C808F9A7E}"/>
    <dgm:cxn modelId="{E6409183-665E-41E3-8A9A-C6093E40F504}" type="presOf" srcId="{A1726F1D-AE4B-482E-8E78-D8A2CB0CFB28}" destId="{D4055242-291C-445D-A7A1-AE8113E66552}" srcOrd="0" destOrd="0" presId="urn:microsoft.com/office/officeart/2005/8/layout/default"/>
    <dgm:cxn modelId="{54666085-237B-4D0F-84E7-6285E96D7148}" srcId="{B09A2E14-2CD8-4DF2-8531-217D7D7A7935}" destId="{F527A8B2-3C4D-4DCC-B8FA-B2F8799EA682}" srcOrd="1" destOrd="0" parTransId="{67C158C7-48CF-437B-AF61-44CB1ABA5271}" sibTransId="{8011D08D-B7A5-43D4-9914-1DB7009B8307}"/>
    <dgm:cxn modelId="{6B2E4099-DBFA-4773-B33F-0C6349BF3A93}" srcId="{B09A2E14-2CD8-4DF2-8531-217D7D7A7935}" destId="{58EF45AF-7231-471F-954B-E1B41E626B0F}" srcOrd="0" destOrd="0" parTransId="{423CE724-B1A6-409A-BA70-8A4C0A949AC3}" sibTransId="{E752A2EE-F5C8-4CB9-932F-5E21EA702B1E}"/>
    <dgm:cxn modelId="{D593C699-7C3C-4A5C-ABDA-7D30AE39029C}" type="presOf" srcId="{F527A8B2-3C4D-4DCC-B8FA-B2F8799EA682}" destId="{BF64DDD8-59E1-4027-8AEC-53B223EF0C3F}" srcOrd="0" destOrd="0" presId="urn:microsoft.com/office/officeart/2005/8/layout/default"/>
    <dgm:cxn modelId="{ADDCF8C0-E89C-469B-AC02-ACD29F238ED3}" type="presOf" srcId="{51E76950-D2A7-41C3-A71B-E97E6FFD56DC}" destId="{33D8F1EC-CAD1-431A-852B-25C5B15D0A50}" srcOrd="0" destOrd="0" presId="urn:microsoft.com/office/officeart/2005/8/layout/default"/>
    <dgm:cxn modelId="{158E0ED6-3A67-430B-ADEE-41411705DA7D}" type="presOf" srcId="{783CF218-E0AD-40EC-BE1F-BF465605030E}" destId="{D0B2381E-7691-4982-B0D4-BBC187D439C0}" srcOrd="0" destOrd="0" presId="urn:microsoft.com/office/officeart/2005/8/layout/default"/>
    <dgm:cxn modelId="{A658A4DD-1A2D-4DD7-8393-F1CFF98BCD0F}" type="presOf" srcId="{B09A2E14-2CD8-4DF2-8531-217D7D7A7935}" destId="{EFE9BF8B-C2A6-450D-847D-3A47D4F80F39}" srcOrd="0" destOrd="0" presId="urn:microsoft.com/office/officeart/2005/8/layout/default"/>
    <dgm:cxn modelId="{0C833AFB-FCAC-4DD6-9B80-0F604623B7F9}" type="presOf" srcId="{7158CD93-B3F4-4F26-8000-ADB2919F0EF1}" destId="{02A9431E-503B-4AC0-AEF0-21D7B7A6236C}" srcOrd="0" destOrd="0" presId="urn:microsoft.com/office/officeart/2005/8/layout/default"/>
    <dgm:cxn modelId="{C5F7B8E9-62A6-45B1-91F2-1B31463572EC}" type="presParOf" srcId="{EFE9BF8B-C2A6-450D-847D-3A47D4F80F39}" destId="{E60AD667-4C7F-4064-BF88-DCDC205EA38A}" srcOrd="0" destOrd="0" presId="urn:microsoft.com/office/officeart/2005/8/layout/default"/>
    <dgm:cxn modelId="{92FEA083-9DA0-4D6B-AC9D-838E6FB7BCDE}" type="presParOf" srcId="{EFE9BF8B-C2A6-450D-847D-3A47D4F80F39}" destId="{7E89714F-5CEC-405A-B18E-F253D66D75E9}" srcOrd="1" destOrd="0" presId="urn:microsoft.com/office/officeart/2005/8/layout/default"/>
    <dgm:cxn modelId="{0DC2F715-5362-4905-86CD-91B7B65AEF98}" type="presParOf" srcId="{EFE9BF8B-C2A6-450D-847D-3A47D4F80F39}" destId="{BF64DDD8-59E1-4027-8AEC-53B223EF0C3F}" srcOrd="2" destOrd="0" presId="urn:microsoft.com/office/officeart/2005/8/layout/default"/>
    <dgm:cxn modelId="{7820B7CD-EFBF-4147-8A7F-D166612D24D1}" type="presParOf" srcId="{EFE9BF8B-C2A6-450D-847D-3A47D4F80F39}" destId="{A83AB077-BDD2-4D38-A68A-A600D65523B3}" srcOrd="3" destOrd="0" presId="urn:microsoft.com/office/officeart/2005/8/layout/default"/>
    <dgm:cxn modelId="{91EE3965-1308-44D3-8C1D-B5AD3D00CD12}" type="presParOf" srcId="{EFE9BF8B-C2A6-450D-847D-3A47D4F80F39}" destId="{D4055242-291C-445D-A7A1-AE8113E66552}" srcOrd="4" destOrd="0" presId="urn:microsoft.com/office/officeart/2005/8/layout/default"/>
    <dgm:cxn modelId="{4728A7CD-BD2F-4E0C-A9DD-66CACE6595D8}" type="presParOf" srcId="{EFE9BF8B-C2A6-450D-847D-3A47D4F80F39}" destId="{A0FAB1EF-054A-42A2-BD48-F28D1A7B5CA9}" srcOrd="5" destOrd="0" presId="urn:microsoft.com/office/officeart/2005/8/layout/default"/>
    <dgm:cxn modelId="{D74BEE59-E40A-4154-84C0-27E93D223223}" type="presParOf" srcId="{EFE9BF8B-C2A6-450D-847D-3A47D4F80F39}" destId="{33D8F1EC-CAD1-431A-852B-25C5B15D0A50}" srcOrd="6" destOrd="0" presId="urn:microsoft.com/office/officeart/2005/8/layout/default"/>
    <dgm:cxn modelId="{3DF2C23B-298B-47C3-87AE-D7FB1089571F}" type="presParOf" srcId="{EFE9BF8B-C2A6-450D-847D-3A47D4F80F39}" destId="{2CEF17E7-5BC0-41AF-85B1-4F97435BD2F7}" srcOrd="7" destOrd="0" presId="urn:microsoft.com/office/officeart/2005/8/layout/default"/>
    <dgm:cxn modelId="{F95A9125-411D-41B8-8B1D-3D39113EEFDB}" type="presParOf" srcId="{EFE9BF8B-C2A6-450D-847D-3A47D4F80F39}" destId="{06D78DED-E0A3-4184-B921-C296CCA98548}" srcOrd="8" destOrd="0" presId="urn:microsoft.com/office/officeart/2005/8/layout/default"/>
    <dgm:cxn modelId="{F1F1C51C-1824-495E-9AF3-92B2049D817D}" type="presParOf" srcId="{EFE9BF8B-C2A6-450D-847D-3A47D4F80F39}" destId="{8A4595CD-FBE6-4D6F-8AF6-789E26AC30C0}" srcOrd="9" destOrd="0" presId="urn:microsoft.com/office/officeart/2005/8/layout/default"/>
    <dgm:cxn modelId="{AAB6FD83-77E7-4FAA-8AB0-4B00260EE773}" type="presParOf" srcId="{EFE9BF8B-C2A6-450D-847D-3A47D4F80F39}" destId="{02A9431E-503B-4AC0-AEF0-21D7B7A6236C}" srcOrd="10" destOrd="0" presId="urn:microsoft.com/office/officeart/2005/8/layout/default"/>
    <dgm:cxn modelId="{B3724387-FE71-424D-8174-77F95E18A2EE}" type="presParOf" srcId="{EFE9BF8B-C2A6-450D-847D-3A47D4F80F39}" destId="{D0DE0709-B49E-4ACE-AC46-63FC7CB64C9D}" srcOrd="11" destOrd="0" presId="urn:microsoft.com/office/officeart/2005/8/layout/default"/>
    <dgm:cxn modelId="{F1C7B8BF-221A-411D-A290-B287E4FEF620}" type="presParOf" srcId="{EFE9BF8B-C2A6-450D-847D-3A47D4F80F39}" destId="{022C9A28-6940-4EF6-BC5A-36D8785E2F58}" srcOrd="12" destOrd="0" presId="urn:microsoft.com/office/officeart/2005/8/layout/default"/>
    <dgm:cxn modelId="{67A3D5A9-13B0-4D8C-BEC0-49F2D6CC9C90}" type="presParOf" srcId="{EFE9BF8B-C2A6-450D-847D-3A47D4F80F39}" destId="{601F72FB-0591-4344-9287-29AC1A0E8DEF}" srcOrd="13" destOrd="0" presId="urn:microsoft.com/office/officeart/2005/8/layout/default"/>
    <dgm:cxn modelId="{9579020F-B477-4581-945A-22777116FA35}" type="presParOf" srcId="{EFE9BF8B-C2A6-450D-847D-3A47D4F80F39}" destId="{D0B2381E-7691-4982-B0D4-BBC187D439C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DFE492-7DAB-48F4-B882-91E4013A0F4B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5625247-9223-48B3-8F6F-F9EB990E0788}">
      <dgm:prSet/>
      <dgm:spPr/>
      <dgm:t>
        <a:bodyPr/>
        <a:lstStyle/>
        <a:p>
          <a:r>
            <a:rPr lang="en-GB" baseline="0" dirty="0"/>
            <a:t>Buy in from  the top and our services</a:t>
          </a:r>
          <a:endParaRPr lang="en-US" dirty="0"/>
        </a:p>
      </dgm:t>
    </dgm:pt>
    <dgm:pt modelId="{FAE92CD9-747F-430D-B383-48858712F24A}" type="parTrans" cxnId="{3DAAC21B-9E16-4266-A67E-7A6E21429D18}">
      <dgm:prSet/>
      <dgm:spPr/>
      <dgm:t>
        <a:bodyPr/>
        <a:lstStyle/>
        <a:p>
          <a:endParaRPr lang="en-US"/>
        </a:p>
      </dgm:t>
    </dgm:pt>
    <dgm:pt modelId="{5431045B-26B1-4077-B1ED-EA701288DE05}" type="sibTrans" cxnId="{3DAAC21B-9E16-4266-A67E-7A6E21429D18}">
      <dgm:prSet/>
      <dgm:spPr/>
      <dgm:t>
        <a:bodyPr/>
        <a:lstStyle/>
        <a:p>
          <a:endParaRPr lang="en-US"/>
        </a:p>
      </dgm:t>
    </dgm:pt>
    <dgm:pt modelId="{EFEDD3DE-8D7C-4A51-BD6D-4C8E29436625}">
      <dgm:prSet/>
      <dgm:spPr/>
      <dgm:t>
        <a:bodyPr/>
        <a:lstStyle/>
        <a:p>
          <a:r>
            <a:rPr lang="en-GB" baseline="0" dirty="0"/>
            <a:t>Reviews seen as positive in the organisation</a:t>
          </a:r>
          <a:endParaRPr lang="en-US" dirty="0"/>
        </a:p>
      </dgm:t>
    </dgm:pt>
    <dgm:pt modelId="{F2526938-C5B3-4047-92F1-573B2FB445A5}" type="parTrans" cxnId="{1B906532-4B53-420E-9D68-E18D61CA4186}">
      <dgm:prSet/>
      <dgm:spPr/>
      <dgm:t>
        <a:bodyPr/>
        <a:lstStyle/>
        <a:p>
          <a:endParaRPr lang="en-US"/>
        </a:p>
      </dgm:t>
    </dgm:pt>
    <dgm:pt modelId="{57A013BA-2290-4AB5-B2A4-63DBED8A57CF}" type="sibTrans" cxnId="{1B906532-4B53-420E-9D68-E18D61CA4186}">
      <dgm:prSet/>
      <dgm:spPr/>
      <dgm:t>
        <a:bodyPr/>
        <a:lstStyle/>
        <a:p>
          <a:endParaRPr lang="en-US"/>
        </a:p>
      </dgm:t>
    </dgm:pt>
    <dgm:pt modelId="{8571AE31-8DA3-462A-8C99-B810DFA48F4E}">
      <dgm:prSet/>
      <dgm:spPr/>
      <dgm:t>
        <a:bodyPr/>
        <a:lstStyle/>
        <a:p>
          <a:r>
            <a:rPr lang="en-GB" baseline="0" dirty="0"/>
            <a:t>Recommendations of the Group built into service plans – 2way process</a:t>
          </a:r>
          <a:endParaRPr lang="en-US" dirty="0"/>
        </a:p>
      </dgm:t>
    </dgm:pt>
    <dgm:pt modelId="{C3978910-64E1-41DB-9406-C1CF0344B966}" type="parTrans" cxnId="{E78D4A29-75D1-45F6-B62D-4B042D21F51E}">
      <dgm:prSet/>
      <dgm:spPr/>
      <dgm:t>
        <a:bodyPr/>
        <a:lstStyle/>
        <a:p>
          <a:endParaRPr lang="en-US"/>
        </a:p>
      </dgm:t>
    </dgm:pt>
    <dgm:pt modelId="{85EF5E08-5C63-47A1-9057-353F44CFF628}" type="sibTrans" cxnId="{E78D4A29-75D1-45F6-B62D-4B042D21F51E}">
      <dgm:prSet/>
      <dgm:spPr/>
      <dgm:t>
        <a:bodyPr/>
        <a:lstStyle/>
        <a:p>
          <a:endParaRPr lang="en-US"/>
        </a:p>
      </dgm:t>
    </dgm:pt>
    <dgm:pt modelId="{BB396D8A-41CB-4193-858F-D351E33B3585}">
      <dgm:prSet/>
      <dgm:spPr/>
      <dgm:t>
        <a:bodyPr/>
        <a:lstStyle/>
        <a:p>
          <a:r>
            <a:rPr lang="en-GB" baseline="0" dirty="0"/>
            <a:t>Services communicate with each other more</a:t>
          </a:r>
          <a:endParaRPr lang="en-US" dirty="0"/>
        </a:p>
      </dgm:t>
    </dgm:pt>
    <dgm:pt modelId="{99121641-2442-485D-B5D0-6D90DABB2AD8}" type="parTrans" cxnId="{B4D08774-E744-4E9D-A0BA-CB4B167D0F51}">
      <dgm:prSet/>
      <dgm:spPr/>
      <dgm:t>
        <a:bodyPr/>
        <a:lstStyle/>
        <a:p>
          <a:endParaRPr lang="en-US"/>
        </a:p>
      </dgm:t>
    </dgm:pt>
    <dgm:pt modelId="{0A69923C-DD11-4146-9347-6ADB12A792F7}" type="sibTrans" cxnId="{B4D08774-E744-4E9D-A0BA-CB4B167D0F51}">
      <dgm:prSet/>
      <dgm:spPr/>
      <dgm:t>
        <a:bodyPr/>
        <a:lstStyle/>
        <a:p>
          <a:endParaRPr lang="en-US"/>
        </a:p>
      </dgm:t>
    </dgm:pt>
    <dgm:pt modelId="{5D4E1B9B-C955-41C2-A0DC-F2002EE1CD04}">
      <dgm:prSet/>
      <dgm:spPr/>
      <dgm:t>
        <a:bodyPr/>
        <a:lstStyle/>
        <a:p>
          <a:r>
            <a:rPr lang="en-GB" baseline="0" dirty="0"/>
            <a:t>“What would make you come through the door”</a:t>
          </a:r>
          <a:endParaRPr lang="en-US" dirty="0"/>
        </a:p>
      </dgm:t>
    </dgm:pt>
    <dgm:pt modelId="{37190E27-5D19-47D7-98BC-7D94D1E8022A}" type="parTrans" cxnId="{0B6136FE-501F-45A0-9CC6-39A58B022BE6}">
      <dgm:prSet/>
      <dgm:spPr/>
      <dgm:t>
        <a:bodyPr/>
        <a:lstStyle/>
        <a:p>
          <a:endParaRPr lang="en-US"/>
        </a:p>
      </dgm:t>
    </dgm:pt>
    <dgm:pt modelId="{A008E741-67C5-48F5-AA98-E869D1E0DE44}" type="sibTrans" cxnId="{0B6136FE-501F-45A0-9CC6-39A58B022BE6}">
      <dgm:prSet/>
      <dgm:spPr/>
      <dgm:t>
        <a:bodyPr/>
        <a:lstStyle/>
        <a:p>
          <a:endParaRPr lang="en-US"/>
        </a:p>
      </dgm:t>
    </dgm:pt>
    <dgm:pt modelId="{65B5E86F-2BCD-485A-BA02-5DE3D6A7CFA2}">
      <dgm:prSet/>
      <dgm:spPr/>
      <dgm:t>
        <a:bodyPr/>
        <a:lstStyle/>
        <a:p>
          <a:r>
            <a:rPr lang="en-GB" baseline="0" dirty="0"/>
            <a:t>Recognition for the Group &amp; the Council </a:t>
          </a:r>
          <a:endParaRPr lang="en-US" dirty="0"/>
        </a:p>
      </dgm:t>
    </dgm:pt>
    <dgm:pt modelId="{72303746-9080-4FE6-B3E8-A78CAA863221}" type="parTrans" cxnId="{22635C97-4134-4D39-8E76-D19617D4559B}">
      <dgm:prSet/>
      <dgm:spPr/>
      <dgm:t>
        <a:bodyPr/>
        <a:lstStyle/>
        <a:p>
          <a:endParaRPr lang="en-US"/>
        </a:p>
      </dgm:t>
    </dgm:pt>
    <dgm:pt modelId="{24D00618-8FD4-4CE3-836C-BB26EE059292}" type="sibTrans" cxnId="{22635C97-4134-4D39-8E76-D19617D4559B}">
      <dgm:prSet/>
      <dgm:spPr/>
      <dgm:t>
        <a:bodyPr/>
        <a:lstStyle/>
        <a:p>
          <a:endParaRPr lang="en-US"/>
        </a:p>
      </dgm:t>
    </dgm:pt>
    <dgm:pt modelId="{230D94D8-9C8F-48E0-972B-1F8AE46B0979}">
      <dgm:prSet/>
      <dgm:spPr/>
      <dgm:t>
        <a:bodyPr/>
        <a:lstStyle/>
        <a:p>
          <a:r>
            <a:rPr lang="en-GB" baseline="0" dirty="0"/>
            <a:t>Reviews promoted by Group all over Scotland</a:t>
          </a:r>
          <a:endParaRPr lang="en-US" dirty="0"/>
        </a:p>
      </dgm:t>
    </dgm:pt>
    <dgm:pt modelId="{77EFC732-E032-4867-AB3D-36A851B5CCDD}" type="parTrans" cxnId="{B1A427F2-2EE2-434F-AF72-657B6D2FB3D7}">
      <dgm:prSet/>
      <dgm:spPr/>
      <dgm:t>
        <a:bodyPr/>
        <a:lstStyle/>
        <a:p>
          <a:endParaRPr lang="en-US"/>
        </a:p>
      </dgm:t>
    </dgm:pt>
    <dgm:pt modelId="{282BF880-32A5-4D15-A945-656DDBD98E65}" type="sibTrans" cxnId="{B1A427F2-2EE2-434F-AF72-657B6D2FB3D7}">
      <dgm:prSet/>
      <dgm:spPr/>
      <dgm:t>
        <a:bodyPr/>
        <a:lstStyle/>
        <a:p>
          <a:endParaRPr lang="en-US"/>
        </a:p>
      </dgm:t>
    </dgm:pt>
    <dgm:pt modelId="{2B9501F4-D3F3-458C-AC77-3D9EC5BEA480}">
      <dgm:prSet/>
      <dgm:spPr/>
      <dgm:t>
        <a:bodyPr/>
        <a:lstStyle/>
        <a:p>
          <a:r>
            <a:rPr lang="en-GB" baseline="0" dirty="0"/>
            <a:t>Know how to deal with no buy in - negativity</a:t>
          </a:r>
          <a:endParaRPr lang="en-US" dirty="0"/>
        </a:p>
      </dgm:t>
    </dgm:pt>
    <dgm:pt modelId="{C7AC2C77-A6E5-402F-81EF-A2E24E3A92F9}" type="parTrans" cxnId="{09C7CAC5-7C11-4198-8ED4-E088FFFF5807}">
      <dgm:prSet/>
      <dgm:spPr/>
      <dgm:t>
        <a:bodyPr/>
        <a:lstStyle/>
        <a:p>
          <a:endParaRPr lang="en-US"/>
        </a:p>
      </dgm:t>
    </dgm:pt>
    <dgm:pt modelId="{B189F59F-37E2-467B-BFCB-917C1AFA769B}" type="sibTrans" cxnId="{09C7CAC5-7C11-4198-8ED4-E088FFFF5807}">
      <dgm:prSet/>
      <dgm:spPr/>
      <dgm:t>
        <a:bodyPr/>
        <a:lstStyle/>
        <a:p>
          <a:endParaRPr lang="en-US"/>
        </a:p>
      </dgm:t>
    </dgm:pt>
    <dgm:pt modelId="{0BE7AA56-0BD2-4D0E-8068-9FE97DD69D84}" type="pres">
      <dgm:prSet presAssocID="{47DFE492-7DAB-48F4-B882-91E4013A0F4B}" presName="root" presStyleCnt="0">
        <dgm:presLayoutVars>
          <dgm:dir/>
          <dgm:resizeHandles val="exact"/>
        </dgm:presLayoutVars>
      </dgm:prSet>
      <dgm:spPr/>
    </dgm:pt>
    <dgm:pt modelId="{9A0C6122-934E-456C-A3A4-326F1AA68960}" type="pres">
      <dgm:prSet presAssocID="{47DFE492-7DAB-48F4-B882-91E4013A0F4B}" presName="container" presStyleCnt="0">
        <dgm:presLayoutVars>
          <dgm:dir/>
          <dgm:resizeHandles val="exact"/>
        </dgm:presLayoutVars>
      </dgm:prSet>
      <dgm:spPr/>
    </dgm:pt>
    <dgm:pt modelId="{A9933BDA-FA5A-488D-A60D-087094CFC485}" type="pres">
      <dgm:prSet presAssocID="{65625247-9223-48B3-8F6F-F9EB990E0788}" presName="compNode" presStyleCnt="0"/>
      <dgm:spPr/>
    </dgm:pt>
    <dgm:pt modelId="{0F76B51E-26F4-4B6E-94CE-807BBC95B11D}" type="pres">
      <dgm:prSet presAssocID="{65625247-9223-48B3-8F6F-F9EB990E0788}" presName="iconBgRect" presStyleLbl="bgShp" presStyleIdx="0" presStyleCnt="8"/>
      <dgm:spPr/>
    </dgm:pt>
    <dgm:pt modelId="{C09D76EA-4919-4628-B811-C6E44AE29C4C}" type="pres">
      <dgm:prSet presAssocID="{65625247-9223-48B3-8F6F-F9EB990E0788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50673623-D80D-485F-90F2-5E0E90241E9D}" type="pres">
      <dgm:prSet presAssocID="{65625247-9223-48B3-8F6F-F9EB990E0788}" presName="spaceRect" presStyleCnt="0"/>
      <dgm:spPr/>
    </dgm:pt>
    <dgm:pt modelId="{22084C5D-449A-4DEE-8497-624E44806763}" type="pres">
      <dgm:prSet presAssocID="{65625247-9223-48B3-8F6F-F9EB990E0788}" presName="textRect" presStyleLbl="revTx" presStyleIdx="0" presStyleCnt="8">
        <dgm:presLayoutVars>
          <dgm:chMax val="1"/>
          <dgm:chPref val="1"/>
        </dgm:presLayoutVars>
      </dgm:prSet>
      <dgm:spPr/>
    </dgm:pt>
    <dgm:pt modelId="{AAC64707-A3E9-4628-8883-3B0EB7B4040D}" type="pres">
      <dgm:prSet presAssocID="{5431045B-26B1-4077-B1ED-EA701288DE05}" presName="sibTrans" presStyleLbl="sibTrans2D1" presStyleIdx="0" presStyleCnt="0"/>
      <dgm:spPr/>
    </dgm:pt>
    <dgm:pt modelId="{2FD67915-43E7-41CD-BC6F-74B636A7146B}" type="pres">
      <dgm:prSet presAssocID="{EFEDD3DE-8D7C-4A51-BD6D-4C8E29436625}" presName="compNode" presStyleCnt="0"/>
      <dgm:spPr/>
    </dgm:pt>
    <dgm:pt modelId="{5A3258EF-99D2-421B-9A78-F217C3F35B37}" type="pres">
      <dgm:prSet presAssocID="{EFEDD3DE-8D7C-4A51-BD6D-4C8E29436625}" presName="iconBgRect" presStyleLbl="bgShp" presStyleIdx="1" presStyleCnt="8"/>
      <dgm:spPr/>
    </dgm:pt>
    <dgm:pt modelId="{5611C568-72FF-4156-B254-B10AB0DE30FE}" type="pres">
      <dgm:prSet presAssocID="{EFEDD3DE-8D7C-4A51-BD6D-4C8E29436625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3E12CACA-8843-4DC4-91A7-83D6B14F8C7E}" type="pres">
      <dgm:prSet presAssocID="{EFEDD3DE-8D7C-4A51-BD6D-4C8E29436625}" presName="spaceRect" presStyleCnt="0"/>
      <dgm:spPr/>
    </dgm:pt>
    <dgm:pt modelId="{C3C563ED-571E-4FB6-9881-51B7402CF274}" type="pres">
      <dgm:prSet presAssocID="{EFEDD3DE-8D7C-4A51-BD6D-4C8E29436625}" presName="textRect" presStyleLbl="revTx" presStyleIdx="1" presStyleCnt="8">
        <dgm:presLayoutVars>
          <dgm:chMax val="1"/>
          <dgm:chPref val="1"/>
        </dgm:presLayoutVars>
      </dgm:prSet>
      <dgm:spPr/>
    </dgm:pt>
    <dgm:pt modelId="{B67827C6-77A1-4B2C-B458-F97E4E4C8576}" type="pres">
      <dgm:prSet presAssocID="{57A013BA-2290-4AB5-B2A4-63DBED8A57CF}" presName="sibTrans" presStyleLbl="sibTrans2D1" presStyleIdx="0" presStyleCnt="0"/>
      <dgm:spPr/>
    </dgm:pt>
    <dgm:pt modelId="{153A1E9A-9796-450F-AD36-18D5268195A0}" type="pres">
      <dgm:prSet presAssocID="{8571AE31-8DA3-462A-8C99-B810DFA48F4E}" presName="compNode" presStyleCnt="0"/>
      <dgm:spPr/>
    </dgm:pt>
    <dgm:pt modelId="{20AEDE1B-23CF-4A7D-ADE8-41A7F668CF38}" type="pres">
      <dgm:prSet presAssocID="{8571AE31-8DA3-462A-8C99-B810DFA48F4E}" presName="iconBgRect" presStyleLbl="bgShp" presStyleIdx="2" presStyleCnt="8"/>
      <dgm:spPr/>
    </dgm:pt>
    <dgm:pt modelId="{927D102F-E999-49F5-AC0F-2F6A60493040}" type="pres">
      <dgm:prSet presAssocID="{8571AE31-8DA3-462A-8C99-B810DFA48F4E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C46195B2-CF2E-4FA7-BD2C-351FDDEBB805}" type="pres">
      <dgm:prSet presAssocID="{8571AE31-8DA3-462A-8C99-B810DFA48F4E}" presName="spaceRect" presStyleCnt="0"/>
      <dgm:spPr/>
    </dgm:pt>
    <dgm:pt modelId="{20624C16-E389-4D2D-8457-72DC41C0CBC0}" type="pres">
      <dgm:prSet presAssocID="{8571AE31-8DA3-462A-8C99-B810DFA48F4E}" presName="textRect" presStyleLbl="revTx" presStyleIdx="2" presStyleCnt="8">
        <dgm:presLayoutVars>
          <dgm:chMax val="1"/>
          <dgm:chPref val="1"/>
        </dgm:presLayoutVars>
      </dgm:prSet>
      <dgm:spPr/>
    </dgm:pt>
    <dgm:pt modelId="{B612771A-F9E8-466F-8D05-E96D17591326}" type="pres">
      <dgm:prSet presAssocID="{85EF5E08-5C63-47A1-9057-353F44CFF628}" presName="sibTrans" presStyleLbl="sibTrans2D1" presStyleIdx="0" presStyleCnt="0"/>
      <dgm:spPr/>
    </dgm:pt>
    <dgm:pt modelId="{B8EA9BF2-CEB6-48EC-AEF7-71720B05E26D}" type="pres">
      <dgm:prSet presAssocID="{BB396D8A-41CB-4193-858F-D351E33B3585}" presName="compNode" presStyleCnt="0"/>
      <dgm:spPr/>
    </dgm:pt>
    <dgm:pt modelId="{EDE40DEF-F596-43E0-856E-11F7CEB46FCB}" type="pres">
      <dgm:prSet presAssocID="{BB396D8A-41CB-4193-858F-D351E33B3585}" presName="iconBgRect" presStyleLbl="bgShp" presStyleIdx="3" presStyleCnt="8"/>
      <dgm:spPr/>
    </dgm:pt>
    <dgm:pt modelId="{BB5D7FEE-8EA5-42A0-8FA6-98E2692351CA}" type="pres">
      <dgm:prSet presAssocID="{BB396D8A-41CB-4193-858F-D351E33B3585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89B073F-290B-4170-8AE5-A3414C9E9BA5}" type="pres">
      <dgm:prSet presAssocID="{BB396D8A-41CB-4193-858F-D351E33B3585}" presName="spaceRect" presStyleCnt="0"/>
      <dgm:spPr/>
    </dgm:pt>
    <dgm:pt modelId="{33EAC004-10D0-4CBC-9944-14D42FE20430}" type="pres">
      <dgm:prSet presAssocID="{BB396D8A-41CB-4193-858F-D351E33B3585}" presName="textRect" presStyleLbl="revTx" presStyleIdx="3" presStyleCnt="8">
        <dgm:presLayoutVars>
          <dgm:chMax val="1"/>
          <dgm:chPref val="1"/>
        </dgm:presLayoutVars>
      </dgm:prSet>
      <dgm:spPr/>
    </dgm:pt>
    <dgm:pt modelId="{688E75D5-B223-4DB3-A886-E9CDA9B3B47A}" type="pres">
      <dgm:prSet presAssocID="{0A69923C-DD11-4146-9347-6ADB12A792F7}" presName="sibTrans" presStyleLbl="sibTrans2D1" presStyleIdx="0" presStyleCnt="0"/>
      <dgm:spPr/>
    </dgm:pt>
    <dgm:pt modelId="{ACC15D19-5562-4E10-9B99-B8461BA559EC}" type="pres">
      <dgm:prSet presAssocID="{5D4E1B9B-C955-41C2-A0DC-F2002EE1CD04}" presName="compNode" presStyleCnt="0"/>
      <dgm:spPr/>
    </dgm:pt>
    <dgm:pt modelId="{A6998E8C-242E-4B87-9F29-E73D674CE4F3}" type="pres">
      <dgm:prSet presAssocID="{5D4E1B9B-C955-41C2-A0DC-F2002EE1CD04}" presName="iconBgRect" presStyleLbl="bgShp" presStyleIdx="4" presStyleCnt="8"/>
      <dgm:spPr/>
    </dgm:pt>
    <dgm:pt modelId="{A87902B9-BBD0-444B-85BB-6FA66D60B02F}" type="pres">
      <dgm:prSet presAssocID="{5D4E1B9B-C955-41C2-A0DC-F2002EE1CD04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s"/>
        </a:ext>
      </dgm:extLst>
    </dgm:pt>
    <dgm:pt modelId="{71F41324-D033-4E97-8844-2DC1CC760020}" type="pres">
      <dgm:prSet presAssocID="{5D4E1B9B-C955-41C2-A0DC-F2002EE1CD04}" presName="spaceRect" presStyleCnt="0"/>
      <dgm:spPr/>
    </dgm:pt>
    <dgm:pt modelId="{8CAD35E4-2446-4936-BDCC-E04C22BD9489}" type="pres">
      <dgm:prSet presAssocID="{5D4E1B9B-C955-41C2-A0DC-F2002EE1CD04}" presName="textRect" presStyleLbl="revTx" presStyleIdx="4" presStyleCnt="8">
        <dgm:presLayoutVars>
          <dgm:chMax val="1"/>
          <dgm:chPref val="1"/>
        </dgm:presLayoutVars>
      </dgm:prSet>
      <dgm:spPr/>
    </dgm:pt>
    <dgm:pt modelId="{6A80EFA4-0F89-44C9-BD96-4CE5577C79A2}" type="pres">
      <dgm:prSet presAssocID="{A008E741-67C5-48F5-AA98-E869D1E0DE44}" presName="sibTrans" presStyleLbl="sibTrans2D1" presStyleIdx="0" presStyleCnt="0"/>
      <dgm:spPr/>
    </dgm:pt>
    <dgm:pt modelId="{4ABD6735-8B48-45B2-B49B-21452B529DA8}" type="pres">
      <dgm:prSet presAssocID="{65B5E86F-2BCD-485A-BA02-5DE3D6A7CFA2}" presName="compNode" presStyleCnt="0"/>
      <dgm:spPr/>
    </dgm:pt>
    <dgm:pt modelId="{7196B4CD-7A5D-48D3-97BC-F4E537784C01}" type="pres">
      <dgm:prSet presAssocID="{65B5E86F-2BCD-485A-BA02-5DE3D6A7CFA2}" presName="iconBgRect" presStyleLbl="bgShp" presStyleIdx="5" presStyleCnt="8"/>
      <dgm:spPr/>
    </dgm:pt>
    <dgm:pt modelId="{45DF77BA-F37A-4741-A2C1-E411DD7AF015}" type="pres">
      <dgm:prSet presAssocID="{65B5E86F-2BCD-485A-BA02-5DE3D6A7CFA2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91D29303-557E-412F-9049-F27E73471213}" type="pres">
      <dgm:prSet presAssocID="{65B5E86F-2BCD-485A-BA02-5DE3D6A7CFA2}" presName="spaceRect" presStyleCnt="0"/>
      <dgm:spPr/>
    </dgm:pt>
    <dgm:pt modelId="{592E689C-20F6-401A-8F37-99DAAC4DDCF4}" type="pres">
      <dgm:prSet presAssocID="{65B5E86F-2BCD-485A-BA02-5DE3D6A7CFA2}" presName="textRect" presStyleLbl="revTx" presStyleIdx="5" presStyleCnt="8">
        <dgm:presLayoutVars>
          <dgm:chMax val="1"/>
          <dgm:chPref val="1"/>
        </dgm:presLayoutVars>
      </dgm:prSet>
      <dgm:spPr/>
    </dgm:pt>
    <dgm:pt modelId="{1496AEC4-0047-4EA1-8849-0BE6DC11BED2}" type="pres">
      <dgm:prSet presAssocID="{24D00618-8FD4-4CE3-836C-BB26EE059292}" presName="sibTrans" presStyleLbl="sibTrans2D1" presStyleIdx="0" presStyleCnt="0"/>
      <dgm:spPr/>
    </dgm:pt>
    <dgm:pt modelId="{217042B0-D5E2-4741-9F80-4C2978831FC0}" type="pres">
      <dgm:prSet presAssocID="{230D94D8-9C8F-48E0-972B-1F8AE46B0979}" presName="compNode" presStyleCnt="0"/>
      <dgm:spPr/>
    </dgm:pt>
    <dgm:pt modelId="{09A0389C-8643-4084-B957-06F2B8EB515D}" type="pres">
      <dgm:prSet presAssocID="{230D94D8-9C8F-48E0-972B-1F8AE46B0979}" presName="iconBgRect" presStyleLbl="bgShp" presStyleIdx="6" presStyleCnt="8"/>
      <dgm:spPr/>
    </dgm:pt>
    <dgm:pt modelId="{92007874-3EB8-4440-B239-260B5249D015}" type="pres">
      <dgm:prSet presAssocID="{230D94D8-9C8F-48E0-972B-1F8AE46B0979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41026FF-56F2-41D9-ADA5-38D29E086519}" type="pres">
      <dgm:prSet presAssocID="{230D94D8-9C8F-48E0-972B-1F8AE46B0979}" presName="spaceRect" presStyleCnt="0"/>
      <dgm:spPr/>
    </dgm:pt>
    <dgm:pt modelId="{4CE8C6EE-9273-488B-BDB0-97C2CEF91AA4}" type="pres">
      <dgm:prSet presAssocID="{230D94D8-9C8F-48E0-972B-1F8AE46B0979}" presName="textRect" presStyleLbl="revTx" presStyleIdx="6" presStyleCnt="8">
        <dgm:presLayoutVars>
          <dgm:chMax val="1"/>
          <dgm:chPref val="1"/>
        </dgm:presLayoutVars>
      </dgm:prSet>
      <dgm:spPr/>
    </dgm:pt>
    <dgm:pt modelId="{B6FCAFBD-2225-4FCE-A6D0-35B7B5A6300A}" type="pres">
      <dgm:prSet presAssocID="{282BF880-32A5-4D15-A945-656DDBD98E65}" presName="sibTrans" presStyleLbl="sibTrans2D1" presStyleIdx="0" presStyleCnt="0"/>
      <dgm:spPr/>
    </dgm:pt>
    <dgm:pt modelId="{CA68BB63-471A-485A-9165-8B9373001C03}" type="pres">
      <dgm:prSet presAssocID="{2B9501F4-D3F3-458C-AC77-3D9EC5BEA480}" presName="compNode" presStyleCnt="0"/>
      <dgm:spPr/>
    </dgm:pt>
    <dgm:pt modelId="{AAC9C645-CDDD-44B5-9042-8D3FD5A816AB}" type="pres">
      <dgm:prSet presAssocID="{2B9501F4-D3F3-458C-AC77-3D9EC5BEA480}" presName="iconBgRect" presStyleLbl="bgShp" presStyleIdx="7" presStyleCnt="8"/>
      <dgm:spPr/>
    </dgm:pt>
    <dgm:pt modelId="{BE0FBE8C-46F7-46D7-BDA6-759158CA4266}" type="pres">
      <dgm:prSet presAssocID="{2B9501F4-D3F3-458C-AC77-3D9EC5BEA480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C5ED3A9D-5325-412F-B2BD-19DF814F4AC1}" type="pres">
      <dgm:prSet presAssocID="{2B9501F4-D3F3-458C-AC77-3D9EC5BEA480}" presName="spaceRect" presStyleCnt="0"/>
      <dgm:spPr/>
    </dgm:pt>
    <dgm:pt modelId="{B45AC77D-AEA2-4907-B2FB-BD3C27A30164}" type="pres">
      <dgm:prSet presAssocID="{2B9501F4-D3F3-458C-AC77-3D9EC5BEA480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9647D700-E2B4-4D7E-9AE6-BF60AD642CB2}" type="presOf" srcId="{47DFE492-7DAB-48F4-B882-91E4013A0F4B}" destId="{0BE7AA56-0BD2-4D0E-8068-9FE97DD69D84}" srcOrd="0" destOrd="0" presId="urn:microsoft.com/office/officeart/2018/2/layout/IconCircleList"/>
    <dgm:cxn modelId="{73274211-243D-4243-A5DC-2953CED1AB6C}" type="presOf" srcId="{65625247-9223-48B3-8F6F-F9EB990E0788}" destId="{22084C5D-449A-4DEE-8497-624E44806763}" srcOrd="0" destOrd="0" presId="urn:microsoft.com/office/officeart/2018/2/layout/IconCircleList"/>
    <dgm:cxn modelId="{740E7516-E050-4B8D-9B6D-64B1AA58128B}" type="presOf" srcId="{BB396D8A-41CB-4193-858F-D351E33B3585}" destId="{33EAC004-10D0-4CBC-9944-14D42FE20430}" srcOrd="0" destOrd="0" presId="urn:microsoft.com/office/officeart/2018/2/layout/IconCircleList"/>
    <dgm:cxn modelId="{3DAAC21B-9E16-4266-A67E-7A6E21429D18}" srcId="{47DFE492-7DAB-48F4-B882-91E4013A0F4B}" destId="{65625247-9223-48B3-8F6F-F9EB990E0788}" srcOrd="0" destOrd="0" parTransId="{FAE92CD9-747F-430D-B383-48858712F24A}" sibTransId="{5431045B-26B1-4077-B1ED-EA701288DE05}"/>
    <dgm:cxn modelId="{ABF7CA1D-8DE4-436C-A62F-F96958AEDFBB}" type="presOf" srcId="{0A69923C-DD11-4146-9347-6ADB12A792F7}" destId="{688E75D5-B223-4DB3-A886-E9CDA9B3B47A}" srcOrd="0" destOrd="0" presId="urn:microsoft.com/office/officeart/2018/2/layout/IconCircleList"/>
    <dgm:cxn modelId="{E78D4A29-75D1-45F6-B62D-4B042D21F51E}" srcId="{47DFE492-7DAB-48F4-B882-91E4013A0F4B}" destId="{8571AE31-8DA3-462A-8C99-B810DFA48F4E}" srcOrd="2" destOrd="0" parTransId="{C3978910-64E1-41DB-9406-C1CF0344B966}" sibTransId="{85EF5E08-5C63-47A1-9057-353F44CFF628}"/>
    <dgm:cxn modelId="{1B906532-4B53-420E-9D68-E18D61CA4186}" srcId="{47DFE492-7DAB-48F4-B882-91E4013A0F4B}" destId="{EFEDD3DE-8D7C-4A51-BD6D-4C8E29436625}" srcOrd="1" destOrd="0" parTransId="{F2526938-C5B3-4047-92F1-573B2FB445A5}" sibTransId="{57A013BA-2290-4AB5-B2A4-63DBED8A57CF}"/>
    <dgm:cxn modelId="{AC872141-2352-4037-A4FD-B57DC9E85FE8}" type="presOf" srcId="{85EF5E08-5C63-47A1-9057-353F44CFF628}" destId="{B612771A-F9E8-466F-8D05-E96D17591326}" srcOrd="0" destOrd="0" presId="urn:microsoft.com/office/officeart/2018/2/layout/IconCircleList"/>
    <dgm:cxn modelId="{B4D08774-E744-4E9D-A0BA-CB4B167D0F51}" srcId="{47DFE492-7DAB-48F4-B882-91E4013A0F4B}" destId="{BB396D8A-41CB-4193-858F-D351E33B3585}" srcOrd="3" destOrd="0" parTransId="{99121641-2442-485D-B5D0-6D90DABB2AD8}" sibTransId="{0A69923C-DD11-4146-9347-6ADB12A792F7}"/>
    <dgm:cxn modelId="{8BD1BC88-C362-45CD-B669-62E6481218EE}" type="presOf" srcId="{230D94D8-9C8F-48E0-972B-1F8AE46B0979}" destId="{4CE8C6EE-9273-488B-BDB0-97C2CEF91AA4}" srcOrd="0" destOrd="0" presId="urn:microsoft.com/office/officeart/2018/2/layout/IconCircleList"/>
    <dgm:cxn modelId="{5DCA6A8A-6E68-4CF6-B11A-F1EADC021AD0}" type="presOf" srcId="{5431045B-26B1-4077-B1ED-EA701288DE05}" destId="{AAC64707-A3E9-4628-8883-3B0EB7B4040D}" srcOrd="0" destOrd="0" presId="urn:microsoft.com/office/officeart/2018/2/layout/IconCircleList"/>
    <dgm:cxn modelId="{22635C97-4134-4D39-8E76-D19617D4559B}" srcId="{47DFE492-7DAB-48F4-B882-91E4013A0F4B}" destId="{65B5E86F-2BCD-485A-BA02-5DE3D6A7CFA2}" srcOrd="5" destOrd="0" parTransId="{72303746-9080-4FE6-B3E8-A78CAA863221}" sibTransId="{24D00618-8FD4-4CE3-836C-BB26EE059292}"/>
    <dgm:cxn modelId="{6A1D2DA7-23AF-426D-AEAD-924F21AE5118}" type="presOf" srcId="{57A013BA-2290-4AB5-B2A4-63DBED8A57CF}" destId="{B67827C6-77A1-4B2C-B458-F97E4E4C8576}" srcOrd="0" destOrd="0" presId="urn:microsoft.com/office/officeart/2018/2/layout/IconCircleList"/>
    <dgm:cxn modelId="{94C659B2-9B0E-4684-A63B-953A40998C69}" type="presOf" srcId="{5D4E1B9B-C955-41C2-A0DC-F2002EE1CD04}" destId="{8CAD35E4-2446-4936-BDCC-E04C22BD9489}" srcOrd="0" destOrd="0" presId="urn:microsoft.com/office/officeart/2018/2/layout/IconCircleList"/>
    <dgm:cxn modelId="{09C7CAC5-7C11-4198-8ED4-E088FFFF5807}" srcId="{47DFE492-7DAB-48F4-B882-91E4013A0F4B}" destId="{2B9501F4-D3F3-458C-AC77-3D9EC5BEA480}" srcOrd="7" destOrd="0" parTransId="{C7AC2C77-A6E5-402F-81EF-A2E24E3A92F9}" sibTransId="{B189F59F-37E2-467B-BFCB-917C1AFA769B}"/>
    <dgm:cxn modelId="{0C6FB9DA-87E6-462B-8B77-0E8EB14EE70E}" type="presOf" srcId="{24D00618-8FD4-4CE3-836C-BB26EE059292}" destId="{1496AEC4-0047-4EA1-8849-0BE6DC11BED2}" srcOrd="0" destOrd="0" presId="urn:microsoft.com/office/officeart/2018/2/layout/IconCircleList"/>
    <dgm:cxn modelId="{6DE5BADE-5001-43C0-8B0B-7314A6264AE5}" type="presOf" srcId="{EFEDD3DE-8D7C-4A51-BD6D-4C8E29436625}" destId="{C3C563ED-571E-4FB6-9881-51B7402CF274}" srcOrd="0" destOrd="0" presId="urn:microsoft.com/office/officeart/2018/2/layout/IconCircleList"/>
    <dgm:cxn modelId="{575E71E5-CF7A-42CB-9777-7387D5F2D4D4}" type="presOf" srcId="{282BF880-32A5-4D15-A945-656DDBD98E65}" destId="{B6FCAFBD-2225-4FCE-A6D0-35B7B5A6300A}" srcOrd="0" destOrd="0" presId="urn:microsoft.com/office/officeart/2018/2/layout/IconCircleList"/>
    <dgm:cxn modelId="{4B8AADEA-D0C4-42E6-8CCE-F208EFE64277}" type="presOf" srcId="{A008E741-67C5-48F5-AA98-E869D1E0DE44}" destId="{6A80EFA4-0F89-44C9-BD96-4CE5577C79A2}" srcOrd="0" destOrd="0" presId="urn:microsoft.com/office/officeart/2018/2/layout/IconCircleList"/>
    <dgm:cxn modelId="{66D51AEF-D87C-44A5-A066-F8D55F5DB51C}" type="presOf" srcId="{2B9501F4-D3F3-458C-AC77-3D9EC5BEA480}" destId="{B45AC77D-AEA2-4907-B2FB-BD3C27A30164}" srcOrd="0" destOrd="0" presId="urn:microsoft.com/office/officeart/2018/2/layout/IconCircleList"/>
    <dgm:cxn modelId="{202E88F0-805B-4144-A683-F00763F5A897}" type="presOf" srcId="{8571AE31-8DA3-462A-8C99-B810DFA48F4E}" destId="{20624C16-E389-4D2D-8457-72DC41C0CBC0}" srcOrd="0" destOrd="0" presId="urn:microsoft.com/office/officeart/2018/2/layout/IconCircleList"/>
    <dgm:cxn modelId="{B1A427F2-2EE2-434F-AF72-657B6D2FB3D7}" srcId="{47DFE492-7DAB-48F4-B882-91E4013A0F4B}" destId="{230D94D8-9C8F-48E0-972B-1F8AE46B0979}" srcOrd="6" destOrd="0" parTransId="{77EFC732-E032-4867-AB3D-36A851B5CCDD}" sibTransId="{282BF880-32A5-4D15-A945-656DDBD98E65}"/>
    <dgm:cxn modelId="{D6310BFB-CC4A-4ED9-ADAA-14BBAC99938B}" type="presOf" srcId="{65B5E86F-2BCD-485A-BA02-5DE3D6A7CFA2}" destId="{592E689C-20F6-401A-8F37-99DAAC4DDCF4}" srcOrd="0" destOrd="0" presId="urn:microsoft.com/office/officeart/2018/2/layout/IconCircleList"/>
    <dgm:cxn modelId="{0B6136FE-501F-45A0-9CC6-39A58B022BE6}" srcId="{47DFE492-7DAB-48F4-B882-91E4013A0F4B}" destId="{5D4E1B9B-C955-41C2-A0DC-F2002EE1CD04}" srcOrd="4" destOrd="0" parTransId="{37190E27-5D19-47D7-98BC-7D94D1E8022A}" sibTransId="{A008E741-67C5-48F5-AA98-E869D1E0DE44}"/>
    <dgm:cxn modelId="{66F7D015-A569-4551-8469-7B4479423370}" type="presParOf" srcId="{0BE7AA56-0BD2-4D0E-8068-9FE97DD69D84}" destId="{9A0C6122-934E-456C-A3A4-326F1AA68960}" srcOrd="0" destOrd="0" presId="urn:microsoft.com/office/officeart/2018/2/layout/IconCircleList"/>
    <dgm:cxn modelId="{247FF877-7F31-478A-8F39-67501A0CA2A6}" type="presParOf" srcId="{9A0C6122-934E-456C-A3A4-326F1AA68960}" destId="{A9933BDA-FA5A-488D-A60D-087094CFC485}" srcOrd="0" destOrd="0" presId="urn:microsoft.com/office/officeart/2018/2/layout/IconCircleList"/>
    <dgm:cxn modelId="{F425F2A6-34E8-4940-BC8E-52CB6E7A28AE}" type="presParOf" srcId="{A9933BDA-FA5A-488D-A60D-087094CFC485}" destId="{0F76B51E-26F4-4B6E-94CE-807BBC95B11D}" srcOrd="0" destOrd="0" presId="urn:microsoft.com/office/officeart/2018/2/layout/IconCircleList"/>
    <dgm:cxn modelId="{86C7E879-F920-4762-89FA-2EBD0344C48E}" type="presParOf" srcId="{A9933BDA-FA5A-488D-A60D-087094CFC485}" destId="{C09D76EA-4919-4628-B811-C6E44AE29C4C}" srcOrd="1" destOrd="0" presId="urn:microsoft.com/office/officeart/2018/2/layout/IconCircleList"/>
    <dgm:cxn modelId="{090846DE-47DA-40D3-831F-70B7989DEC7F}" type="presParOf" srcId="{A9933BDA-FA5A-488D-A60D-087094CFC485}" destId="{50673623-D80D-485F-90F2-5E0E90241E9D}" srcOrd="2" destOrd="0" presId="urn:microsoft.com/office/officeart/2018/2/layout/IconCircleList"/>
    <dgm:cxn modelId="{27A5182C-1303-4371-ABFE-BDCB45794A8B}" type="presParOf" srcId="{A9933BDA-FA5A-488D-A60D-087094CFC485}" destId="{22084C5D-449A-4DEE-8497-624E44806763}" srcOrd="3" destOrd="0" presId="urn:microsoft.com/office/officeart/2018/2/layout/IconCircleList"/>
    <dgm:cxn modelId="{EC80261B-F920-4242-AB7D-D801EC0434BC}" type="presParOf" srcId="{9A0C6122-934E-456C-A3A4-326F1AA68960}" destId="{AAC64707-A3E9-4628-8883-3B0EB7B4040D}" srcOrd="1" destOrd="0" presId="urn:microsoft.com/office/officeart/2018/2/layout/IconCircleList"/>
    <dgm:cxn modelId="{E6BBC013-4B48-4604-99D9-02D8F1CFA836}" type="presParOf" srcId="{9A0C6122-934E-456C-A3A4-326F1AA68960}" destId="{2FD67915-43E7-41CD-BC6F-74B636A7146B}" srcOrd="2" destOrd="0" presId="urn:microsoft.com/office/officeart/2018/2/layout/IconCircleList"/>
    <dgm:cxn modelId="{04D40E90-4C4D-4B29-BF87-CEE5CDD07E6B}" type="presParOf" srcId="{2FD67915-43E7-41CD-BC6F-74B636A7146B}" destId="{5A3258EF-99D2-421B-9A78-F217C3F35B37}" srcOrd="0" destOrd="0" presId="urn:microsoft.com/office/officeart/2018/2/layout/IconCircleList"/>
    <dgm:cxn modelId="{5558450C-A5F9-4185-B005-E3E71302F866}" type="presParOf" srcId="{2FD67915-43E7-41CD-BC6F-74B636A7146B}" destId="{5611C568-72FF-4156-B254-B10AB0DE30FE}" srcOrd="1" destOrd="0" presId="urn:microsoft.com/office/officeart/2018/2/layout/IconCircleList"/>
    <dgm:cxn modelId="{C283D560-B980-4AF3-902E-2586247641B4}" type="presParOf" srcId="{2FD67915-43E7-41CD-BC6F-74B636A7146B}" destId="{3E12CACA-8843-4DC4-91A7-83D6B14F8C7E}" srcOrd="2" destOrd="0" presId="urn:microsoft.com/office/officeart/2018/2/layout/IconCircleList"/>
    <dgm:cxn modelId="{A4F5BBD9-9FE2-411B-953C-4E49B0A8F130}" type="presParOf" srcId="{2FD67915-43E7-41CD-BC6F-74B636A7146B}" destId="{C3C563ED-571E-4FB6-9881-51B7402CF274}" srcOrd="3" destOrd="0" presId="urn:microsoft.com/office/officeart/2018/2/layout/IconCircleList"/>
    <dgm:cxn modelId="{FB19319E-FCD0-42A0-A4EC-4D6A1A756FC8}" type="presParOf" srcId="{9A0C6122-934E-456C-A3A4-326F1AA68960}" destId="{B67827C6-77A1-4B2C-B458-F97E4E4C8576}" srcOrd="3" destOrd="0" presId="urn:microsoft.com/office/officeart/2018/2/layout/IconCircleList"/>
    <dgm:cxn modelId="{521D0E72-783B-4661-9C9D-57757B7A889C}" type="presParOf" srcId="{9A0C6122-934E-456C-A3A4-326F1AA68960}" destId="{153A1E9A-9796-450F-AD36-18D5268195A0}" srcOrd="4" destOrd="0" presId="urn:microsoft.com/office/officeart/2018/2/layout/IconCircleList"/>
    <dgm:cxn modelId="{53035A68-69A3-4A67-8FD8-9C8895A2FB95}" type="presParOf" srcId="{153A1E9A-9796-450F-AD36-18D5268195A0}" destId="{20AEDE1B-23CF-4A7D-ADE8-41A7F668CF38}" srcOrd="0" destOrd="0" presId="urn:microsoft.com/office/officeart/2018/2/layout/IconCircleList"/>
    <dgm:cxn modelId="{05BA28B6-0441-4793-8283-EAD1983EB0E0}" type="presParOf" srcId="{153A1E9A-9796-450F-AD36-18D5268195A0}" destId="{927D102F-E999-49F5-AC0F-2F6A60493040}" srcOrd="1" destOrd="0" presId="urn:microsoft.com/office/officeart/2018/2/layout/IconCircleList"/>
    <dgm:cxn modelId="{E5F1E030-F60C-4182-9C78-9343FDAF6207}" type="presParOf" srcId="{153A1E9A-9796-450F-AD36-18D5268195A0}" destId="{C46195B2-CF2E-4FA7-BD2C-351FDDEBB805}" srcOrd="2" destOrd="0" presId="urn:microsoft.com/office/officeart/2018/2/layout/IconCircleList"/>
    <dgm:cxn modelId="{877EFB26-C242-40A8-BE0D-72B8D71B5969}" type="presParOf" srcId="{153A1E9A-9796-450F-AD36-18D5268195A0}" destId="{20624C16-E389-4D2D-8457-72DC41C0CBC0}" srcOrd="3" destOrd="0" presId="urn:microsoft.com/office/officeart/2018/2/layout/IconCircleList"/>
    <dgm:cxn modelId="{CEDA90F8-86A4-479B-AA8F-EFF9B6FE8067}" type="presParOf" srcId="{9A0C6122-934E-456C-A3A4-326F1AA68960}" destId="{B612771A-F9E8-466F-8D05-E96D17591326}" srcOrd="5" destOrd="0" presId="urn:microsoft.com/office/officeart/2018/2/layout/IconCircleList"/>
    <dgm:cxn modelId="{F62EA1F4-86B7-4285-831A-67B8957D6D0E}" type="presParOf" srcId="{9A0C6122-934E-456C-A3A4-326F1AA68960}" destId="{B8EA9BF2-CEB6-48EC-AEF7-71720B05E26D}" srcOrd="6" destOrd="0" presId="urn:microsoft.com/office/officeart/2018/2/layout/IconCircleList"/>
    <dgm:cxn modelId="{CA0F85B4-E3EE-427E-B9A4-959465AFA385}" type="presParOf" srcId="{B8EA9BF2-CEB6-48EC-AEF7-71720B05E26D}" destId="{EDE40DEF-F596-43E0-856E-11F7CEB46FCB}" srcOrd="0" destOrd="0" presId="urn:microsoft.com/office/officeart/2018/2/layout/IconCircleList"/>
    <dgm:cxn modelId="{D7902A5F-D6B9-4DB9-BACF-5E514FE357A7}" type="presParOf" srcId="{B8EA9BF2-CEB6-48EC-AEF7-71720B05E26D}" destId="{BB5D7FEE-8EA5-42A0-8FA6-98E2692351CA}" srcOrd="1" destOrd="0" presId="urn:microsoft.com/office/officeart/2018/2/layout/IconCircleList"/>
    <dgm:cxn modelId="{833CA280-989D-4A28-950B-AC2D27209691}" type="presParOf" srcId="{B8EA9BF2-CEB6-48EC-AEF7-71720B05E26D}" destId="{689B073F-290B-4170-8AE5-A3414C9E9BA5}" srcOrd="2" destOrd="0" presId="urn:microsoft.com/office/officeart/2018/2/layout/IconCircleList"/>
    <dgm:cxn modelId="{E1A34CFC-BB9E-4660-965C-3E02FC4B8627}" type="presParOf" srcId="{B8EA9BF2-CEB6-48EC-AEF7-71720B05E26D}" destId="{33EAC004-10D0-4CBC-9944-14D42FE20430}" srcOrd="3" destOrd="0" presId="urn:microsoft.com/office/officeart/2018/2/layout/IconCircleList"/>
    <dgm:cxn modelId="{42E8DE2E-638B-4D46-BD10-8A823A87EDAB}" type="presParOf" srcId="{9A0C6122-934E-456C-A3A4-326F1AA68960}" destId="{688E75D5-B223-4DB3-A886-E9CDA9B3B47A}" srcOrd="7" destOrd="0" presId="urn:microsoft.com/office/officeart/2018/2/layout/IconCircleList"/>
    <dgm:cxn modelId="{4CBD5A08-6220-4133-9447-E28111ED4DCC}" type="presParOf" srcId="{9A0C6122-934E-456C-A3A4-326F1AA68960}" destId="{ACC15D19-5562-4E10-9B99-B8461BA559EC}" srcOrd="8" destOrd="0" presId="urn:microsoft.com/office/officeart/2018/2/layout/IconCircleList"/>
    <dgm:cxn modelId="{70290BEF-A11E-4B2A-9D31-9E62EEEFE941}" type="presParOf" srcId="{ACC15D19-5562-4E10-9B99-B8461BA559EC}" destId="{A6998E8C-242E-4B87-9F29-E73D674CE4F3}" srcOrd="0" destOrd="0" presId="urn:microsoft.com/office/officeart/2018/2/layout/IconCircleList"/>
    <dgm:cxn modelId="{80A8B0A6-7124-4B46-96DB-9D7FBF9B4B4E}" type="presParOf" srcId="{ACC15D19-5562-4E10-9B99-B8461BA559EC}" destId="{A87902B9-BBD0-444B-85BB-6FA66D60B02F}" srcOrd="1" destOrd="0" presId="urn:microsoft.com/office/officeart/2018/2/layout/IconCircleList"/>
    <dgm:cxn modelId="{2D385C87-6843-4499-97D0-E654306FFA4D}" type="presParOf" srcId="{ACC15D19-5562-4E10-9B99-B8461BA559EC}" destId="{71F41324-D033-4E97-8844-2DC1CC760020}" srcOrd="2" destOrd="0" presId="urn:microsoft.com/office/officeart/2018/2/layout/IconCircleList"/>
    <dgm:cxn modelId="{581CFC90-CFCD-4F94-A087-0E45CD3D330F}" type="presParOf" srcId="{ACC15D19-5562-4E10-9B99-B8461BA559EC}" destId="{8CAD35E4-2446-4936-BDCC-E04C22BD9489}" srcOrd="3" destOrd="0" presId="urn:microsoft.com/office/officeart/2018/2/layout/IconCircleList"/>
    <dgm:cxn modelId="{43898BEE-44FC-45E9-A611-26E26BABFB8B}" type="presParOf" srcId="{9A0C6122-934E-456C-A3A4-326F1AA68960}" destId="{6A80EFA4-0F89-44C9-BD96-4CE5577C79A2}" srcOrd="9" destOrd="0" presId="urn:microsoft.com/office/officeart/2018/2/layout/IconCircleList"/>
    <dgm:cxn modelId="{9250E3FE-119D-4BF1-9BA4-A1541131FB3D}" type="presParOf" srcId="{9A0C6122-934E-456C-A3A4-326F1AA68960}" destId="{4ABD6735-8B48-45B2-B49B-21452B529DA8}" srcOrd="10" destOrd="0" presId="urn:microsoft.com/office/officeart/2018/2/layout/IconCircleList"/>
    <dgm:cxn modelId="{14823E59-BB7D-48E3-9326-73DE69ED7ED9}" type="presParOf" srcId="{4ABD6735-8B48-45B2-B49B-21452B529DA8}" destId="{7196B4CD-7A5D-48D3-97BC-F4E537784C01}" srcOrd="0" destOrd="0" presId="urn:microsoft.com/office/officeart/2018/2/layout/IconCircleList"/>
    <dgm:cxn modelId="{39794E2C-1695-4840-A5BE-4605C6AC15EE}" type="presParOf" srcId="{4ABD6735-8B48-45B2-B49B-21452B529DA8}" destId="{45DF77BA-F37A-4741-A2C1-E411DD7AF015}" srcOrd="1" destOrd="0" presId="urn:microsoft.com/office/officeart/2018/2/layout/IconCircleList"/>
    <dgm:cxn modelId="{3FBFB149-4E0B-4E13-8E1E-916532D39365}" type="presParOf" srcId="{4ABD6735-8B48-45B2-B49B-21452B529DA8}" destId="{91D29303-557E-412F-9049-F27E73471213}" srcOrd="2" destOrd="0" presId="urn:microsoft.com/office/officeart/2018/2/layout/IconCircleList"/>
    <dgm:cxn modelId="{7F900D88-A383-423A-B750-0CA6D68B4A2A}" type="presParOf" srcId="{4ABD6735-8B48-45B2-B49B-21452B529DA8}" destId="{592E689C-20F6-401A-8F37-99DAAC4DDCF4}" srcOrd="3" destOrd="0" presId="urn:microsoft.com/office/officeart/2018/2/layout/IconCircleList"/>
    <dgm:cxn modelId="{3D242683-9048-4135-B05E-B93377A92E02}" type="presParOf" srcId="{9A0C6122-934E-456C-A3A4-326F1AA68960}" destId="{1496AEC4-0047-4EA1-8849-0BE6DC11BED2}" srcOrd="11" destOrd="0" presId="urn:microsoft.com/office/officeart/2018/2/layout/IconCircleList"/>
    <dgm:cxn modelId="{7222049A-E813-4F83-B6C8-86F9147D817A}" type="presParOf" srcId="{9A0C6122-934E-456C-A3A4-326F1AA68960}" destId="{217042B0-D5E2-4741-9F80-4C2978831FC0}" srcOrd="12" destOrd="0" presId="urn:microsoft.com/office/officeart/2018/2/layout/IconCircleList"/>
    <dgm:cxn modelId="{4C985D35-E011-44F7-BE64-3207F50A080F}" type="presParOf" srcId="{217042B0-D5E2-4741-9F80-4C2978831FC0}" destId="{09A0389C-8643-4084-B957-06F2B8EB515D}" srcOrd="0" destOrd="0" presId="urn:microsoft.com/office/officeart/2018/2/layout/IconCircleList"/>
    <dgm:cxn modelId="{BCD3CC5C-3D52-4DAD-875F-1F77324C7FC3}" type="presParOf" srcId="{217042B0-D5E2-4741-9F80-4C2978831FC0}" destId="{92007874-3EB8-4440-B239-260B5249D015}" srcOrd="1" destOrd="0" presId="urn:microsoft.com/office/officeart/2018/2/layout/IconCircleList"/>
    <dgm:cxn modelId="{5BF2DA8D-A9D2-43CE-88AB-982A79272D39}" type="presParOf" srcId="{217042B0-D5E2-4741-9F80-4C2978831FC0}" destId="{141026FF-56F2-41D9-ADA5-38D29E086519}" srcOrd="2" destOrd="0" presId="urn:microsoft.com/office/officeart/2018/2/layout/IconCircleList"/>
    <dgm:cxn modelId="{A6B6371B-A775-4AEC-A21B-39E4E727532C}" type="presParOf" srcId="{217042B0-D5E2-4741-9F80-4C2978831FC0}" destId="{4CE8C6EE-9273-488B-BDB0-97C2CEF91AA4}" srcOrd="3" destOrd="0" presId="urn:microsoft.com/office/officeart/2018/2/layout/IconCircleList"/>
    <dgm:cxn modelId="{6073CC60-0D1F-46EB-B0B6-60ACEACF6CDD}" type="presParOf" srcId="{9A0C6122-934E-456C-A3A4-326F1AA68960}" destId="{B6FCAFBD-2225-4FCE-A6D0-35B7B5A6300A}" srcOrd="13" destOrd="0" presId="urn:microsoft.com/office/officeart/2018/2/layout/IconCircleList"/>
    <dgm:cxn modelId="{017E1FC4-45E6-4976-80ED-57875AEBB6DF}" type="presParOf" srcId="{9A0C6122-934E-456C-A3A4-326F1AA68960}" destId="{CA68BB63-471A-485A-9165-8B9373001C03}" srcOrd="14" destOrd="0" presId="urn:microsoft.com/office/officeart/2018/2/layout/IconCircleList"/>
    <dgm:cxn modelId="{883EC955-74AE-4766-B5AE-E1DE1559DFCD}" type="presParOf" srcId="{CA68BB63-471A-485A-9165-8B9373001C03}" destId="{AAC9C645-CDDD-44B5-9042-8D3FD5A816AB}" srcOrd="0" destOrd="0" presId="urn:microsoft.com/office/officeart/2018/2/layout/IconCircleList"/>
    <dgm:cxn modelId="{411ED3E5-8994-4217-B57F-491900F29AE6}" type="presParOf" srcId="{CA68BB63-471A-485A-9165-8B9373001C03}" destId="{BE0FBE8C-46F7-46D7-BDA6-759158CA4266}" srcOrd="1" destOrd="0" presId="urn:microsoft.com/office/officeart/2018/2/layout/IconCircleList"/>
    <dgm:cxn modelId="{6F160CE8-986A-442F-98CF-461EEE18B266}" type="presParOf" srcId="{CA68BB63-471A-485A-9165-8B9373001C03}" destId="{C5ED3A9D-5325-412F-B2BD-19DF814F4AC1}" srcOrd="2" destOrd="0" presId="urn:microsoft.com/office/officeart/2018/2/layout/IconCircleList"/>
    <dgm:cxn modelId="{05C10604-C11D-4F68-A079-8C7352B17FE1}" type="presParOf" srcId="{CA68BB63-471A-485A-9165-8B9373001C03}" destId="{B45AC77D-AEA2-4907-B2FB-BD3C27A3016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3B58F-1732-4889-87D0-FF52567C0DA7}">
      <dsp:nvSpPr>
        <dsp:cNvPr id="0" name=""/>
        <dsp:cNvSpPr/>
      </dsp:nvSpPr>
      <dsp:spPr>
        <a:xfrm>
          <a:off x="0" y="2908"/>
          <a:ext cx="135017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A30D81-6318-423C-AC04-6B1F346DCCAC}">
      <dsp:nvSpPr>
        <dsp:cNvPr id="0" name=""/>
        <dsp:cNvSpPr/>
      </dsp:nvSpPr>
      <dsp:spPr>
        <a:xfrm>
          <a:off x="0" y="2908"/>
          <a:ext cx="13501776" cy="991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 dirty="0"/>
            <a:t>Housing Repairs</a:t>
          </a:r>
          <a:endParaRPr lang="en-US" sz="4500" kern="1200" dirty="0"/>
        </a:p>
      </dsp:txBody>
      <dsp:txXfrm>
        <a:off x="0" y="2908"/>
        <a:ext cx="13501776" cy="991819"/>
      </dsp:txXfrm>
    </dsp:sp>
    <dsp:sp modelId="{EED620F9-8115-4CE1-879C-365804037AF0}">
      <dsp:nvSpPr>
        <dsp:cNvPr id="0" name=""/>
        <dsp:cNvSpPr/>
      </dsp:nvSpPr>
      <dsp:spPr>
        <a:xfrm>
          <a:off x="0" y="994728"/>
          <a:ext cx="135017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FAC5D-2955-4A5A-8715-CB7A63E9CC54}">
      <dsp:nvSpPr>
        <dsp:cNvPr id="0" name=""/>
        <dsp:cNvSpPr/>
      </dsp:nvSpPr>
      <dsp:spPr>
        <a:xfrm>
          <a:off x="0" y="994728"/>
          <a:ext cx="13501776" cy="991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 dirty="0"/>
            <a:t>Community Safety </a:t>
          </a:r>
          <a:endParaRPr lang="en-US" sz="4500" kern="1200" dirty="0"/>
        </a:p>
      </dsp:txBody>
      <dsp:txXfrm>
        <a:off x="0" y="994728"/>
        <a:ext cx="13501776" cy="991819"/>
      </dsp:txXfrm>
    </dsp:sp>
    <dsp:sp modelId="{629B56BB-954B-4558-A4B0-51A1DDD82F7A}">
      <dsp:nvSpPr>
        <dsp:cNvPr id="0" name=""/>
        <dsp:cNvSpPr/>
      </dsp:nvSpPr>
      <dsp:spPr>
        <a:xfrm>
          <a:off x="0" y="1986547"/>
          <a:ext cx="135017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5AB5B-A182-4F44-86C9-F96B3E5E5D0D}">
      <dsp:nvSpPr>
        <dsp:cNvPr id="0" name=""/>
        <dsp:cNvSpPr/>
      </dsp:nvSpPr>
      <dsp:spPr>
        <a:xfrm>
          <a:off x="0" y="1986547"/>
          <a:ext cx="13501776" cy="991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 dirty="0"/>
            <a:t>Housing Management </a:t>
          </a:r>
          <a:endParaRPr lang="en-US" sz="4500" kern="1200" dirty="0"/>
        </a:p>
      </dsp:txBody>
      <dsp:txXfrm>
        <a:off x="0" y="1986547"/>
        <a:ext cx="13501776" cy="991819"/>
      </dsp:txXfrm>
    </dsp:sp>
    <dsp:sp modelId="{2B47810E-2AE3-44A0-AF8B-D578A2EF7C1D}">
      <dsp:nvSpPr>
        <dsp:cNvPr id="0" name=""/>
        <dsp:cNvSpPr/>
      </dsp:nvSpPr>
      <dsp:spPr>
        <a:xfrm>
          <a:off x="0" y="2978367"/>
          <a:ext cx="135017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98753-D7B6-46A4-BF8E-3894888BF02F}">
      <dsp:nvSpPr>
        <dsp:cNvPr id="0" name=""/>
        <dsp:cNvSpPr/>
      </dsp:nvSpPr>
      <dsp:spPr>
        <a:xfrm>
          <a:off x="0" y="2978367"/>
          <a:ext cx="13501776" cy="991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 dirty="0"/>
            <a:t>Re Review of Repairs </a:t>
          </a:r>
          <a:endParaRPr lang="en-US" sz="4500" kern="1200" dirty="0"/>
        </a:p>
      </dsp:txBody>
      <dsp:txXfrm>
        <a:off x="0" y="2978367"/>
        <a:ext cx="13501776" cy="991819"/>
      </dsp:txXfrm>
    </dsp:sp>
    <dsp:sp modelId="{C85F8C1C-E9A5-40BA-A067-CED0FF1CBB86}">
      <dsp:nvSpPr>
        <dsp:cNvPr id="0" name=""/>
        <dsp:cNvSpPr/>
      </dsp:nvSpPr>
      <dsp:spPr>
        <a:xfrm>
          <a:off x="0" y="3970186"/>
          <a:ext cx="135017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0F03E5-D6A4-43E6-9449-3F73FD7DB0A9}">
      <dsp:nvSpPr>
        <dsp:cNvPr id="0" name=""/>
        <dsp:cNvSpPr/>
      </dsp:nvSpPr>
      <dsp:spPr>
        <a:xfrm>
          <a:off x="0" y="3970186"/>
          <a:ext cx="13501776" cy="991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 dirty="0"/>
            <a:t>Feedback – Complaints and Compliments</a:t>
          </a:r>
          <a:endParaRPr lang="en-US" sz="4500" kern="1200" dirty="0"/>
        </a:p>
      </dsp:txBody>
      <dsp:txXfrm>
        <a:off x="0" y="3970186"/>
        <a:ext cx="13501776" cy="991819"/>
      </dsp:txXfrm>
    </dsp:sp>
    <dsp:sp modelId="{87D25C22-0C6A-4C42-9945-F381DD6B5E9A}">
      <dsp:nvSpPr>
        <dsp:cNvPr id="0" name=""/>
        <dsp:cNvSpPr/>
      </dsp:nvSpPr>
      <dsp:spPr>
        <a:xfrm>
          <a:off x="0" y="4962005"/>
          <a:ext cx="135017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EB015-BD46-4D36-B5E1-056286AF4096}">
      <dsp:nvSpPr>
        <dsp:cNvPr id="0" name=""/>
        <dsp:cNvSpPr/>
      </dsp:nvSpPr>
      <dsp:spPr>
        <a:xfrm>
          <a:off x="0" y="4962005"/>
          <a:ext cx="13501776" cy="991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 dirty="0"/>
            <a:t>When it all went wrong!    Asset Management </a:t>
          </a:r>
          <a:endParaRPr lang="en-US" sz="4500" kern="1200" dirty="0"/>
        </a:p>
      </dsp:txBody>
      <dsp:txXfrm>
        <a:off x="0" y="4962005"/>
        <a:ext cx="13501776" cy="9918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98381-1262-4AB1-8858-E17B1CAA5C6B}">
      <dsp:nvSpPr>
        <dsp:cNvPr id="0" name=""/>
        <dsp:cNvSpPr/>
      </dsp:nvSpPr>
      <dsp:spPr>
        <a:xfrm>
          <a:off x="1208764" y="2227"/>
          <a:ext cx="2577731" cy="1546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baseline="0" dirty="0"/>
            <a:t>Covid</a:t>
          </a:r>
          <a:endParaRPr lang="en-US" sz="2800" kern="1200" dirty="0"/>
        </a:p>
      </dsp:txBody>
      <dsp:txXfrm>
        <a:off x="1208764" y="2227"/>
        <a:ext cx="2577731" cy="1546638"/>
      </dsp:txXfrm>
    </dsp:sp>
    <dsp:sp modelId="{8CCA6990-A5C0-4627-88FA-E809F3FF6D6E}">
      <dsp:nvSpPr>
        <dsp:cNvPr id="0" name=""/>
        <dsp:cNvSpPr/>
      </dsp:nvSpPr>
      <dsp:spPr>
        <a:xfrm>
          <a:off x="4044269" y="2227"/>
          <a:ext cx="2577731" cy="1546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baseline="0" dirty="0"/>
            <a:t>First review on Teams</a:t>
          </a:r>
          <a:endParaRPr lang="en-US" sz="2800" kern="1200" dirty="0"/>
        </a:p>
      </dsp:txBody>
      <dsp:txXfrm>
        <a:off x="4044269" y="2227"/>
        <a:ext cx="2577731" cy="1546638"/>
      </dsp:txXfrm>
    </dsp:sp>
    <dsp:sp modelId="{C96559A8-E314-4859-AB00-35A28FDB57F1}">
      <dsp:nvSpPr>
        <dsp:cNvPr id="0" name=""/>
        <dsp:cNvSpPr/>
      </dsp:nvSpPr>
      <dsp:spPr>
        <a:xfrm>
          <a:off x="6879774" y="2227"/>
          <a:ext cx="2577731" cy="1546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baseline="0" dirty="0"/>
            <a:t>Members only on Telephone                                      </a:t>
          </a:r>
          <a:endParaRPr lang="en-US" sz="2800" kern="1200" dirty="0"/>
        </a:p>
      </dsp:txBody>
      <dsp:txXfrm>
        <a:off x="6879774" y="2227"/>
        <a:ext cx="2577731" cy="1546638"/>
      </dsp:txXfrm>
    </dsp:sp>
    <dsp:sp modelId="{FDD868EB-471A-4122-B859-2E1B1C085122}">
      <dsp:nvSpPr>
        <dsp:cNvPr id="0" name=""/>
        <dsp:cNvSpPr/>
      </dsp:nvSpPr>
      <dsp:spPr>
        <a:xfrm>
          <a:off x="9715279" y="2227"/>
          <a:ext cx="2577731" cy="1546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baseline="0" dirty="0"/>
            <a:t>Training online </a:t>
          </a:r>
          <a:endParaRPr lang="en-US" sz="2800" kern="1200" dirty="0"/>
        </a:p>
      </dsp:txBody>
      <dsp:txXfrm>
        <a:off x="9715279" y="2227"/>
        <a:ext cx="2577731" cy="1546638"/>
      </dsp:txXfrm>
    </dsp:sp>
    <dsp:sp modelId="{6CFF230D-51D8-42E1-98BC-B6D1EF8C5F43}">
      <dsp:nvSpPr>
        <dsp:cNvPr id="0" name=""/>
        <dsp:cNvSpPr/>
      </dsp:nvSpPr>
      <dsp:spPr>
        <a:xfrm>
          <a:off x="1208764" y="1806640"/>
          <a:ext cx="2577731" cy="1546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baseline="0" dirty="0"/>
            <a:t>Bye in from staff online </a:t>
          </a:r>
          <a:endParaRPr lang="en-US" sz="2800" kern="1200" dirty="0"/>
        </a:p>
      </dsp:txBody>
      <dsp:txXfrm>
        <a:off x="1208764" y="1806640"/>
        <a:ext cx="2577731" cy="1546638"/>
      </dsp:txXfrm>
    </dsp:sp>
    <dsp:sp modelId="{E6DF8555-0E6B-4136-945C-8E0F1E512E12}">
      <dsp:nvSpPr>
        <dsp:cNvPr id="0" name=""/>
        <dsp:cNvSpPr/>
      </dsp:nvSpPr>
      <dsp:spPr>
        <a:xfrm>
          <a:off x="4044269" y="1806640"/>
          <a:ext cx="2577731" cy="1546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baseline="0" dirty="0"/>
            <a:t>Service short staffed </a:t>
          </a:r>
          <a:endParaRPr lang="en-US" sz="2800" kern="1200" dirty="0"/>
        </a:p>
      </dsp:txBody>
      <dsp:txXfrm>
        <a:off x="4044269" y="1806640"/>
        <a:ext cx="2577731" cy="1546638"/>
      </dsp:txXfrm>
    </dsp:sp>
    <dsp:sp modelId="{76F30779-A1AB-4447-A707-98357D555A91}">
      <dsp:nvSpPr>
        <dsp:cNvPr id="0" name=""/>
        <dsp:cNvSpPr/>
      </dsp:nvSpPr>
      <dsp:spPr>
        <a:xfrm>
          <a:off x="6879774" y="1806640"/>
          <a:ext cx="2577731" cy="1546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baseline="0" dirty="0"/>
            <a:t>Did not answer emails </a:t>
          </a:r>
          <a:endParaRPr lang="en-US" sz="2800" kern="1200" dirty="0"/>
        </a:p>
      </dsp:txBody>
      <dsp:txXfrm>
        <a:off x="6879774" y="1806640"/>
        <a:ext cx="2577731" cy="1546638"/>
      </dsp:txXfrm>
    </dsp:sp>
    <dsp:sp modelId="{9B5BED29-0025-44D8-B787-74FA75F53774}">
      <dsp:nvSpPr>
        <dsp:cNvPr id="0" name=""/>
        <dsp:cNvSpPr/>
      </dsp:nvSpPr>
      <dsp:spPr>
        <a:xfrm>
          <a:off x="9715279" y="1806640"/>
          <a:ext cx="2577731" cy="1546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baseline="0" dirty="0"/>
            <a:t>Chief Officer got covid </a:t>
          </a:r>
          <a:endParaRPr lang="en-US" sz="2800" kern="1200" dirty="0"/>
        </a:p>
      </dsp:txBody>
      <dsp:txXfrm>
        <a:off x="9715279" y="1806640"/>
        <a:ext cx="2577731" cy="1546638"/>
      </dsp:txXfrm>
    </dsp:sp>
    <dsp:sp modelId="{3381CED1-0EFE-47F0-9D56-1900A446478C}">
      <dsp:nvSpPr>
        <dsp:cNvPr id="0" name=""/>
        <dsp:cNvSpPr/>
      </dsp:nvSpPr>
      <dsp:spPr>
        <a:xfrm>
          <a:off x="1208764" y="3611052"/>
          <a:ext cx="2577731" cy="1546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baseline="0" dirty="0"/>
            <a:t>Staff working from home </a:t>
          </a:r>
          <a:endParaRPr lang="en-US" sz="2800" kern="1200" dirty="0"/>
        </a:p>
      </dsp:txBody>
      <dsp:txXfrm>
        <a:off x="1208764" y="3611052"/>
        <a:ext cx="2577731" cy="1546638"/>
      </dsp:txXfrm>
    </dsp:sp>
    <dsp:sp modelId="{1514E2C5-E80E-4C56-BF84-4EC2F63524A1}">
      <dsp:nvSpPr>
        <dsp:cNvPr id="0" name=""/>
        <dsp:cNvSpPr/>
      </dsp:nvSpPr>
      <dsp:spPr>
        <a:xfrm>
          <a:off x="4044269" y="3611052"/>
          <a:ext cx="2577731" cy="1546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baseline="0" dirty="0"/>
            <a:t>No answer to emails and invitations</a:t>
          </a:r>
          <a:endParaRPr lang="en-US" sz="2800" kern="1200" dirty="0"/>
        </a:p>
      </dsp:txBody>
      <dsp:txXfrm>
        <a:off x="4044269" y="3611052"/>
        <a:ext cx="2577731" cy="1546638"/>
      </dsp:txXfrm>
    </dsp:sp>
    <dsp:sp modelId="{3DCF481E-9FAD-4266-B008-6A210DD1D8EB}">
      <dsp:nvSpPr>
        <dsp:cNvPr id="0" name=""/>
        <dsp:cNvSpPr/>
      </dsp:nvSpPr>
      <dsp:spPr>
        <a:xfrm>
          <a:off x="6879774" y="3611052"/>
          <a:ext cx="2577731" cy="1546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baseline="0" dirty="0"/>
            <a:t>Action plan</a:t>
          </a:r>
          <a:endParaRPr lang="en-US" sz="2800" kern="1200" dirty="0"/>
        </a:p>
      </dsp:txBody>
      <dsp:txXfrm>
        <a:off x="6879774" y="3611052"/>
        <a:ext cx="2577731" cy="1546638"/>
      </dsp:txXfrm>
    </dsp:sp>
    <dsp:sp modelId="{83F717C7-B63E-4961-AFFD-2B8157A201B3}">
      <dsp:nvSpPr>
        <dsp:cNvPr id="0" name=""/>
        <dsp:cNvSpPr/>
      </dsp:nvSpPr>
      <dsp:spPr>
        <a:xfrm>
          <a:off x="9715279" y="3611052"/>
          <a:ext cx="2577731" cy="1546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baseline="0" dirty="0"/>
            <a:t>One staff member turned up to launch </a:t>
          </a:r>
          <a:endParaRPr lang="en-US" sz="2800" kern="1200" dirty="0"/>
        </a:p>
      </dsp:txBody>
      <dsp:txXfrm>
        <a:off x="9715279" y="3611052"/>
        <a:ext cx="2577731" cy="15466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AD667-4C7F-4064-BF88-DCDC205EA38A}">
      <dsp:nvSpPr>
        <dsp:cNvPr id="0" name=""/>
        <dsp:cNvSpPr/>
      </dsp:nvSpPr>
      <dsp:spPr>
        <a:xfrm>
          <a:off x="3955" y="540189"/>
          <a:ext cx="3138108" cy="18828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New Chief Officer for Customer Experience</a:t>
          </a:r>
          <a:endParaRPr lang="en-US" sz="2900" kern="1200" dirty="0"/>
        </a:p>
      </dsp:txBody>
      <dsp:txXfrm>
        <a:off x="3955" y="540189"/>
        <a:ext cx="3138108" cy="1882864"/>
      </dsp:txXfrm>
    </dsp:sp>
    <dsp:sp modelId="{BF64DDD8-59E1-4027-8AEC-53B223EF0C3F}">
      <dsp:nvSpPr>
        <dsp:cNvPr id="0" name=""/>
        <dsp:cNvSpPr/>
      </dsp:nvSpPr>
      <dsp:spPr>
        <a:xfrm>
          <a:off x="3455874" y="540189"/>
          <a:ext cx="3138108" cy="18828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Chief Officer for Landlord</a:t>
          </a:r>
          <a:endParaRPr lang="en-US" sz="2900" kern="1200" dirty="0"/>
        </a:p>
      </dsp:txBody>
      <dsp:txXfrm>
        <a:off x="3455874" y="540189"/>
        <a:ext cx="3138108" cy="1882864"/>
      </dsp:txXfrm>
    </dsp:sp>
    <dsp:sp modelId="{D4055242-291C-445D-A7A1-AE8113E66552}">
      <dsp:nvSpPr>
        <dsp:cNvPr id="0" name=""/>
        <dsp:cNvSpPr/>
      </dsp:nvSpPr>
      <dsp:spPr>
        <a:xfrm>
          <a:off x="6907793" y="540189"/>
          <a:ext cx="3138108" cy="18828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Service Manager for Landlord Services  </a:t>
          </a:r>
          <a:endParaRPr lang="en-US" sz="2900" kern="1200" dirty="0"/>
        </a:p>
      </dsp:txBody>
      <dsp:txXfrm>
        <a:off x="6907793" y="540189"/>
        <a:ext cx="3138108" cy="1882864"/>
      </dsp:txXfrm>
    </dsp:sp>
    <dsp:sp modelId="{33D8F1EC-CAD1-431A-852B-25C5B15D0A50}">
      <dsp:nvSpPr>
        <dsp:cNvPr id="0" name=""/>
        <dsp:cNvSpPr/>
      </dsp:nvSpPr>
      <dsp:spPr>
        <a:xfrm>
          <a:off x="10359712" y="540189"/>
          <a:ext cx="3138108" cy="18828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Lunch with the Group</a:t>
          </a:r>
          <a:endParaRPr lang="en-US" sz="2900" kern="1200" dirty="0"/>
        </a:p>
      </dsp:txBody>
      <dsp:txXfrm>
        <a:off x="10359712" y="540189"/>
        <a:ext cx="3138108" cy="1882864"/>
      </dsp:txXfrm>
    </dsp:sp>
    <dsp:sp modelId="{06D78DED-E0A3-4184-B921-C296CCA98548}">
      <dsp:nvSpPr>
        <dsp:cNvPr id="0" name=""/>
        <dsp:cNvSpPr/>
      </dsp:nvSpPr>
      <dsp:spPr>
        <a:xfrm>
          <a:off x="3955" y="2736864"/>
          <a:ext cx="3138108" cy="18828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Said sorry </a:t>
          </a:r>
          <a:endParaRPr lang="en-US" sz="2900" kern="1200" dirty="0"/>
        </a:p>
      </dsp:txBody>
      <dsp:txXfrm>
        <a:off x="3955" y="2736864"/>
        <a:ext cx="3138108" cy="1882864"/>
      </dsp:txXfrm>
    </dsp:sp>
    <dsp:sp modelId="{02A9431E-503B-4AC0-AEF0-21D7B7A6236C}">
      <dsp:nvSpPr>
        <dsp:cNvPr id="0" name=""/>
        <dsp:cNvSpPr/>
      </dsp:nvSpPr>
      <dsp:spPr>
        <a:xfrm>
          <a:off x="3455874" y="2736864"/>
          <a:ext cx="3138108" cy="18828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Transformation of Asset Management Service </a:t>
          </a:r>
          <a:endParaRPr lang="en-US" sz="2900" kern="1200" dirty="0"/>
        </a:p>
      </dsp:txBody>
      <dsp:txXfrm>
        <a:off x="3455874" y="2736864"/>
        <a:ext cx="3138108" cy="1882864"/>
      </dsp:txXfrm>
    </dsp:sp>
    <dsp:sp modelId="{022C9A28-6940-4EF6-BC5A-36D8785E2F58}">
      <dsp:nvSpPr>
        <dsp:cNvPr id="0" name=""/>
        <dsp:cNvSpPr/>
      </dsp:nvSpPr>
      <dsp:spPr>
        <a:xfrm>
          <a:off x="6907793" y="2736864"/>
          <a:ext cx="3138108" cy="18828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Commitment to support the Group</a:t>
          </a:r>
          <a:endParaRPr lang="en-US" sz="2900" kern="1200" dirty="0"/>
        </a:p>
      </dsp:txBody>
      <dsp:txXfrm>
        <a:off x="6907793" y="2736864"/>
        <a:ext cx="3138108" cy="1882864"/>
      </dsp:txXfrm>
    </dsp:sp>
    <dsp:sp modelId="{D0B2381E-7691-4982-B0D4-BBC187D439C0}">
      <dsp:nvSpPr>
        <dsp:cNvPr id="0" name=""/>
        <dsp:cNvSpPr/>
      </dsp:nvSpPr>
      <dsp:spPr>
        <a:xfrm>
          <a:off x="10359712" y="2736864"/>
          <a:ext cx="3138108" cy="18828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Next Review has begun </a:t>
          </a:r>
          <a:endParaRPr lang="en-US" sz="2900" kern="1200" dirty="0"/>
        </a:p>
      </dsp:txBody>
      <dsp:txXfrm>
        <a:off x="10359712" y="2736864"/>
        <a:ext cx="3138108" cy="18828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6B51E-26F4-4B6E-94CE-807BBC95B11D}">
      <dsp:nvSpPr>
        <dsp:cNvPr id="0" name=""/>
        <dsp:cNvSpPr/>
      </dsp:nvSpPr>
      <dsp:spPr>
        <a:xfrm>
          <a:off x="400461" y="51269"/>
          <a:ext cx="1101002" cy="110100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D76EA-4919-4628-B811-C6E44AE29C4C}">
      <dsp:nvSpPr>
        <dsp:cNvPr id="0" name=""/>
        <dsp:cNvSpPr/>
      </dsp:nvSpPr>
      <dsp:spPr>
        <a:xfrm>
          <a:off x="631672" y="282479"/>
          <a:ext cx="638581" cy="6385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084C5D-449A-4DEE-8497-624E44806763}">
      <dsp:nvSpPr>
        <dsp:cNvPr id="0" name=""/>
        <dsp:cNvSpPr/>
      </dsp:nvSpPr>
      <dsp:spPr>
        <a:xfrm>
          <a:off x="1737393" y="51269"/>
          <a:ext cx="2595220" cy="110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baseline="0" dirty="0"/>
            <a:t>Buy in from  the top and our services</a:t>
          </a:r>
          <a:endParaRPr lang="en-US" sz="1900" kern="1200" dirty="0"/>
        </a:p>
      </dsp:txBody>
      <dsp:txXfrm>
        <a:off x="1737393" y="51269"/>
        <a:ext cx="2595220" cy="1101002"/>
      </dsp:txXfrm>
    </dsp:sp>
    <dsp:sp modelId="{5A3258EF-99D2-421B-9A78-F217C3F35B37}">
      <dsp:nvSpPr>
        <dsp:cNvPr id="0" name=""/>
        <dsp:cNvSpPr/>
      </dsp:nvSpPr>
      <dsp:spPr>
        <a:xfrm>
          <a:off x="4784811" y="51269"/>
          <a:ext cx="1101002" cy="110100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1C568-72FF-4156-B254-B10AB0DE30FE}">
      <dsp:nvSpPr>
        <dsp:cNvPr id="0" name=""/>
        <dsp:cNvSpPr/>
      </dsp:nvSpPr>
      <dsp:spPr>
        <a:xfrm>
          <a:off x="5016022" y="282479"/>
          <a:ext cx="638581" cy="6385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C563ED-571E-4FB6-9881-51B7402CF274}">
      <dsp:nvSpPr>
        <dsp:cNvPr id="0" name=""/>
        <dsp:cNvSpPr/>
      </dsp:nvSpPr>
      <dsp:spPr>
        <a:xfrm>
          <a:off x="6121743" y="51269"/>
          <a:ext cx="2595220" cy="110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baseline="0" dirty="0"/>
            <a:t>Reviews seen as positive in the organisation</a:t>
          </a:r>
          <a:endParaRPr lang="en-US" sz="1900" kern="1200" dirty="0"/>
        </a:p>
      </dsp:txBody>
      <dsp:txXfrm>
        <a:off x="6121743" y="51269"/>
        <a:ext cx="2595220" cy="1101002"/>
      </dsp:txXfrm>
    </dsp:sp>
    <dsp:sp modelId="{20AEDE1B-23CF-4A7D-ADE8-41A7F668CF38}">
      <dsp:nvSpPr>
        <dsp:cNvPr id="0" name=""/>
        <dsp:cNvSpPr/>
      </dsp:nvSpPr>
      <dsp:spPr>
        <a:xfrm>
          <a:off x="9169161" y="51269"/>
          <a:ext cx="1101002" cy="110100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D102F-E999-49F5-AC0F-2F6A60493040}">
      <dsp:nvSpPr>
        <dsp:cNvPr id="0" name=""/>
        <dsp:cNvSpPr/>
      </dsp:nvSpPr>
      <dsp:spPr>
        <a:xfrm>
          <a:off x="9400372" y="282479"/>
          <a:ext cx="638581" cy="6385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24C16-E389-4D2D-8457-72DC41C0CBC0}">
      <dsp:nvSpPr>
        <dsp:cNvPr id="0" name=""/>
        <dsp:cNvSpPr/>
      </dsp:nvSpPr>
      <dsp:spPr>
        <a:xfrm>
          <a:off x="10506093" y="51269"/>
          <a:ext cx="2595220" cy="110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baseline="0" dirty="0"/>
            <a:t>Recommendations of the Group built into service plans – 2way process</a:t>
          </a:r>
          <a:endParaRPr lang="en-US" sz="1900" kern="1200" dirty="0"/>
        </a:p>
      </dsp:txBody>
      <dsp:txXfrm>
        <a:off x="10506093" y="51269"/>
        <a:ext cx="2595220" cy="1101002"/>
      </dsp:txXfrm>
    </dsp:sp>
    <dsp:sp modelId="{EDE40DEF-F596-43E0-856E-11F7CEB46FCB}">
      <dsp:nvSpPr>
        <dsp:cNvPr id="0" name=""/>
        <dsp:cNvSpPr/>
      </dsp:nvSpPr>
      <dsp:spPr>
        <a:xfrm>
          <a:off x="400461" y="2029458"/>
          <a:ext cx="1101002" cy="110100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D7FEE-8EA5-42A0-8FA6-98E2692351CA}">
      <dsp:nvSpPr>
        <dsp:cNvPr id="0" name=""/>
        <dsp:cNvSpPr/>
      </dsp:nvSpPr>
      <dsp:spPr>
        <a:xfrm>
          <a:off x="631672" y="2260668"/>
          <a:ext cx="638581" cy="63858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AC004-10D0-4CBC-9944-14D42FE20430}">
      <dsp:nvSpPr>
        <dsp:cNvPr id="0" name=""/>
        <dsp:cNvSpPr/>
      </dsp:nvSpPr>
      <dsp:spPr>
        <a:xfrm>
          <a:off x="1737393" y="2029458"/>
          <a:ext cx="2595220" cy="110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baseline="0" dirty="0"/>
            <a:t>Services communicate with each other more</a:t>
          </a:r>
          <a:endParaRPr lang="en-US" sz="1900" kern="1200" dirty="0"/>
        </a:p>
      </dsp:txBody>
      <dsp:txXfrm>
        <a:off x="1737393" y="2029458"/>
        <a:ext cx="2595220" cy="1101002"/>
      </dsp:txXfrm>
    </dsp:sp>
    <dsp:sp modelId="{A6998E8C-242E-4B87-9F29-E73D674CE4F3}">
      <dsp:nvSpPr>
        <dsp:cNvPr id="0" name=""/>
        <dsp:cNvSpPr/>
      </dsp:nvSpPr>
      <dsp:spPr>
        <a:xfrm>
          <a:off x="4784811" y="2029458"/>
          <a:ext cx="1101002" cy="110100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902B9-BBD0-444B-85BB-6FA66D60B02F}">
      <dsp:nvSpPr>
        <dsp:cNvPr id="0" name=""/>
        <dsp:cNvSpPr/>
      </dsp:nvSpPr>
      <dsp:spPr>
        <a:xfrm>
          <a:off x="5016022" y="2260668"/>
          <a:ext cx="638581" cy="63858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D35E4-2446-4936-BDCC-E04C22BD9489}">
      <dsp:nvSpPr>
        <dsp:cNvPr id="0" name=""/>
        <dsp:cNvSpPr/>
      </dsp:nvSpPr>
      <dsp:spPr>
        <a:xfrm>
          <a:off x="6121743" y="2029458"/>
          <a:ext cx="2595220" cy="110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baseline="0" dirty="0"/>
            <a:t>“What would make you come through the door”</a:t>
          </a:r>
          <a:endParaRPr lang="en-US" sz="1900" kern="1200" dirty="0"/>
        </a:p>
      </dsp:txBody>
      <dsp:txXfrm>
        <a:off x="6121743" y="2029458"/>
        <a:ext cx="2595220" cy="1101002"/>
      </dsp:txXfrm>
    </dsp:sp>
    <dsp:sp modelId="{7196B4CD-7A5D-48D3-97BC-F4E537784C01}">
      <dsp:nvSpPr>
        <dsp:cNvPr id="0" name=""/>
        <dsp:cNvSpPr/>
      </dsp:nvSpPr>
      <dsp:spPr>
        <a:xfrm>
          <a:off x="9169161" y="2029458"/>
          <a:ext cx="1101002" cy="110100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F77BA-F37A-4741-A2C1-E411DD7AF015}">
      <dsp:nvSpPr>
        <dsp:cNvPr id="0" name=""/>
        <dsp:cNvSpPr/>
      </dsp:nvSpPr>
      <dsp:spPr>
        <a:xfrm>
          <a:off x="9400372" y="2260668"/>
          <a:ext cx="638581" cy="63858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E689C-20F6-401A-8F37-99DAAC4DDCF4}">
      <dsp:nvSpPr>
        <dsp:cNvPr id="0" name=""/>
        <dsp:cNvSpPr/>
      </dsp:nvSpPr>
      <dsp:spPr>
        <a:xfrm>
          <a:off x="10506093" y="2029458"/>
          <a:ext cx="2595220" cy="110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baseline="0" dirty="0"/>
            <a:t>Recognition for the Group &amp; the Council </a:t>
          </a:r>
          <a:endParaRPr lang="en-US" sz="1900" kern="1200" dirty="0"/>
        </a:p>
      </dsp:txBody>
      <dsp:txXfrm>
        <a:off x="10506093" y="2029458"/>
        <a:ext cx="2595220" cy="1101002"/>
      </dsp:txXfrm>
    </dsp:sp>
    <dsp:sp modelId="{09A0389C-8643-4084-B957-06F2B8EB515D}">
      <dsp:nvSpPr>
        <dsp:cNvPr id="0" name=""/>
        <dsp:cNvSpPr/>
      </dsp:nvSpPr>
      <dsp:spPr>
        <a:xfrm>
          <a:off x="400461" y="4007647"/>
          <a:ext cx="1101002" cy="110100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07874-3EB8-4440-B239-260B5249D015}">
      <dsp:nvSpPr>
        <dsp:cNvPr id="0" name=""/>
        <dsp:cNvSpPr/>
      </dsp:nvSpPr>
      <dsp:spPr>
        <a:xfrm>
          <a:off x="631672" y="4238857"/>
          <a:ext cx="638581" cy="638581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8C6EE-9273-488B-BDB0-97C2CEF91AA4}">
      <dsp:nvSpPr>
        <dsp:cNvPr id="0" name=""/>
        <dsp:cNvSpPr/>
      </dsp:nvSpPr>
      <dsp:spPr>
        <a:xfrm>
          <a:off x="1737393" y="4007647"/>
          <a:ext cx="2595220" cy="110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baseline="0" dirty="0"/>
            <a:t>Reviews promoted by Group all over Scotland</a:t>
          </a:r>
          <a:endParaRPr lang="en-US" sz="1900" kern="1200" dirty="0"/>
        </a:p>
      </dsp:txBody>
      <dsp:txXfrm>
        <a:off x="1737393" y="4007647"/>
        <a:ext cx="2595220" cy="1101002"/>
      </dsp:txXfrm>
    </dsp:sp>
    <dsp:sp modelId="{AAC9C645-CDDD-44B5-9042-8D3FD5A816AB}">
      <dsp:nvSpPr>
        <dsp:cNvPr id="0" name=""/>
        <dsp:cNvSpPr/>
      </dsp:nvSpPr>
      <dsp:spPr>
        <a:xfrm>
          <a:off x="4784811" y="4007647"/>
          <a:ext cx="1101002" cy="110100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FBE8C-46F7-46D7-BDA6-759158CA4266}">
      <dsp:nvSpPr>
        <dsp:cNvPr id="0" name=""/>
        <dsp:cNvSpPr/>
      </dsp:nvSpPr>
      <dsp:spPr>
        <a:xfrm>
          <a:off x="5016022" y="4238857"/>
          <a:ext cx="638581" cy="638581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AC77D-AEA2-4907-B2FB-BD3C27A30164}">
      <dsp:nvSpPr>
        <dsp:cNvPr id="0" name=""/>
        <dsp:cNvSpPr/>
      </dsp:nvSpPr>
      <dsp:spPr>
        <a:xfrm>
          <a:off x="6121743" y="4007647"/>
          <a:ext cx="2595220" cy="110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baseline="0" dirty="0"/>
            <a:t>Know how to deal with no buy in - negativity</a:t>
          </a:r>
          <a:endParaRPr lang="en-US" sz="1900" kern="1200" dirty="0"/>
        </a:p>
      </dsp:txBody>
      <dsp:txXfrm>
        <a:off x="6121743" y="4007647"/>
        <a:ext cx="2595220" cy="1101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28CF74-F96D-0448-81CE-D3D7CFEE8D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73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926F4-3728-6F47-ACFE-D4348A9DCE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73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C18A5-0CB2-014F-ACC4-80A3EFE85F1E}" type="datetimeFigureOut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9/12/2023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F763E-A9B1-8441-B90B-07BFF6CD60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84300"/>
            <a:ext cx="2971800" cy="73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BA5EF-4009-8D41-BE24-EAC2B6D080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1384300"/>
            <a:ext cx="2971800" cy="73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7569C-6639-BA45-9EC9-8BC52F640739}" type="slidenum">
              <a:rPr lang="en-US" smtClean="0">
                <a:latin typeface="+mn-lt"/>
                <a:cs typeface="Calibri" panose="020F0502020204030204" pitchFamily="34" charset="0"/>
              </a:rPr>
              <a:t>‹#›</a:t>
            </a:fld>
            <a:endParaRPr lang="en-US" dirty="0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11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10E9D98-1121-4D54-8AE2-10A72780B678}" type="datetimeFigureOut">
              <a:rPr lang="en-GB" smtClean="0"/>
              <a:pPr/>
              <a:t>12/09/2023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6DE8D88-9E24-4D25-9652-E53BFC95E8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398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321" y="921638"/>
            <a:ext cx="12406536" cy="1267631"/>
          </a:xfrm>
        </p:spPr>
        <p:txBody>
          <a:bodyPr>
            <a:normAutofit/>
          </a:bodyPr>
          <a:lstStyle>
            <a:lvl1pPr>
              <a:defRPr sz="5500" baseline="0">
                <a:solidFill>
                  <a:srgbClr val="82499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72321" y="2572904"/>
            <a:ext cx="13501775" cy="5956734"/>
          </a:xfrm>
        </p:spPr>
        <p:txBody>
          <a:bodyPr>
            <a:normAutofit/>
          </a:bodyPr>
          <a:lstStyle>
            <a:lvl1pPr marL="0" indent="0">
              <a:buClr>
                <a:srgbClr val="2FB8BD"/>
              </a:buClr>
              <a:buNone/>
              <a:defRPr sz="240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defRPr>
            </a:lvl1pPr>
            <a:lvl2pPr marL="480024" indent="0">
              <a:buClr>
                <a:srgbClr val="2FB8BD"/>
              </a:buClr>
              <a:buNone/>
              <a:defRPr sz="2800" baseline="0"/>
            </a:lvl2pPr>
            <a:lvl3pPr marL="960049" indent="0">
              <a:buClr>
                <a:srgbClr val="2FB8BD"/>
              </a:buClr>
              <a:buNone/>
              <a:defRPr sz="2800" baseline="0"/>
            </a:lvl3pPr>
            <a:lvl4pPr marL="1440073" indent="0">
              <a:buClr>
                <a:srgbClr val="2FB8BD"/>
              </a:buClr>
              <a:buNone/>
              <a:defRPr sz="2800" baseline="0"/>
            </a:lvl4pPr>
            <a:lvl5pPr marL="1920097" indent="0">
              <a:buClr>
                <a:srgbClr val="2FB8BD"/>
              </a:buClr>
              <a:buNone/>
              <a:defRPr sz="2800" baseline="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3406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ccessory, vector graphics, businesscard&#10;&#10;Description automatically generated">
            <a:extLst>
              <a:ext uri="{FF2B5EF4-FFF2-40B4-BE49-F238E27FC236}">
                <a16:creationId xmlns:a16="http://schemas.microsoft.com/office/drawing/2014/main" id="{671EAD48-7777-2341-8F79-AA5A31D7BF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68800" cy="9601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C157142-580D-FA4A-9727-ADABA3A6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110" y="3361386"/>
            <a:ext cx="10529800" cy="1506827"/>
          </a:xfrm>
        </p:spPr>
        <p:txBody>
          <a:bodyPr anchor="b" anchorCtr="0">
            <a:normAutofit/>
          </a:bodyPr>
          <a:lstStyle>
            <a:lvl1pPr>
              <a:defRPr sz="60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23A311D-D3E9-0F4D-A2CC-88655D00F9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613" y="6239080"/>
            <a:ext cx="2571738" cy="2240528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366FF78-1201-3E45-8404-003E201D82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613" y="5229182"/>
            <a:ext cx="10529800" cy="648929"/>
          </a:xfrm>
        </p:spPr>
        <p:txBody>
          <a:bodyPr/>
          <a:lstStyle>
            <a:lvl1pPr marL="0" marR="0" indent="0" algn="l" defTabSz="4800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80024" indent="0">
              <a:buFontTx/>
              <a:buNone/>
              <a:defRPr/>
            </a:lvl2pPr>
            <a:lvl3pPr marL="960049" indent="0">
              <a:buFontTx/>
              <a:buNone/>
              <a:defRPr/>
            </a:lvl3pPr>
            <a:lvl4pPr marL="1440073" indent="0">
              <a:buFontTx/>
              <a:buNone/>
              <a:defRPr/>
            </a:lvl4pPr>
            <a:lvl5pPr marL="1920097" indent="0">
              <a:buFontTx/>
              <a:buNone/>
              <a:defRPr/>
            </a:lvl5pPr>
          </a:lstStyle>
          <a:p>
            <a:pPr marL="0" marR="0" lvl="0" indent="0" algn="l" defTabSz="4800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</a:t>
            </a:r>
            <a:r>
              <a:rPr lang="en-US" sz="2400" baseline="0" dirty="0">
                <a:solidFill>
                  <a:schemeClr val="bg1"/>
                </a:solidFill>
              </a:rPr>
              <a:t>sub-title or delete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509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AC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accessory, vector graphics, businesscard&#10;&#10;Description automatically generated">
            <a:extLst>
              <a:ext uri="{FF2B5EF4-FFF2-40B4-BE49-F238E27FC236}">
                <a16:creationId xmlns:a16="http://schemas.microsoft.com/office/drawing/2014/main" id="{3E6DB29D-5601-684B-9AF8-70496F206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688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62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 head 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321" y="921638"/>
            <a:ext cx="12406536" cy="1267631"/>
          </a:xfrm>
        </p:spPr>
        <p:txBody>
          <a:bodyPr>
            <a:normAutofit/>
          </a:bodyPr>
          <a:lstStyle>
            <a:lvl1pPr>
              <a:defRPr sz="5500" baseline="0">
                <a:solidFill>
                  <a:srgbClr val="82499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72321" y="2530040"/>
            <a:ext cx="13501775" cy="684646"/>
          </a:xfrm>
        </p:spPr>
        <p:txBody>
          <a:bodyPr anchor="t" anchorCtr="0">
            <a:normAutofit/>
          </a:bodyPr>
          <a:lstStyle>
            <a:lvl1pPr marL="0" indent="0">
              <a:buClr>
                <a:srgbClr val="2FB8BD"/>
              </a:buClr>
              <a:buNone/>
              <a:defRPr sz="2500" b="1" i="0" baseline="0">
                <a:solidFill>
                  <a:srgbClr val="824998"/>
                </a:solidFill>
                <a:latin typeface="Calibri" panose="020F0502020204030204" pitchFamily="34" charset="0"/>
              </a:defRPr>
            </a:lvl1pPr>
            <a:lvl2pPr marL="480024" indent="0">
              <a:buClr>
                <a:srgbClr val="2FB8BD"/>
              </a:buClr>
              <a:buNone/>
              <a:defRPr sz="2800" baseline="0"/>
            </a:lvl2pPr>
            <a:lvl3pPr marL="960049" indent="0">
              <a:buClr>
                <a:srgbClr val="2FB8BD"/>
              </a:buClr>
              <a:buNone/>
              <a:defRPr sz="2800" baseline="0"/>
            </a:lvl3pPr>
            <a:lvl4pPr marL="1440073" indent="0">
              <a:buClr>
                <a:srgbClr val="2FB8BD"/>
              </a:buClr>
              <a:buNone/>
              <a:defRPr sz="2800" baseline="0"/>
            </a:lvl4pPr>
            <a:lvl5pPr marL="1920097" indent="0">
              <a:buClr>
                <a:srgbClr val="2FB8BD"/>
              </a:buClr>
              <a:buNone/>
              <a:defRPr sz="2800" baseline="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452120-7F16-6E49-9598-89F0B376100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672320" y="3384006"/>
            <a:ext cx="13501776" cy="5159919"/>
          </a:xfrm>
        </p:spPr>
        <p:txBody>
          <a:bodyPr>
            <a:normAutofit/>
          </a:bodyPr>
          <a:lstStyle>
            <a:lvl1pPr>
              <a:buClr>
                <a:srgbClr val="2FB8BD"/>
              </a:buClr>
              <a:defRPr sz="240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buClr>
                <a:srgbClr val="2FB8BD"/>
              </a:buClr>
              <a:defRPr sz="2400" baseline="0">
                <a:solidFill>
                  <a:schemeClr val="bg2">
                    <a:lumMod val="25000"/>
                  </a:schemeClr>
                </a:solidFill>
              </a:defRPr>
            </a:lvl2pPr>
            <a:lvl3pPr>
              <a:buClr>
                <a:srgbClr val="2FB8BD"/>
              </a:buClr>
              <a:defRPr sz="2400" baseline="0">
                <a:solidFill>
                  <a:schemeClr val="bg2">
                    <a:lumMod val="25000"/>
                  </a:schemeClr>
                </a:solidFill>
              </a:defRPr>
            </a:lvl3pPr>
            <a:lvl4pPr>
              <a:buClr>
                <a:srgbClr val="2FB8BD"/>
              </a:buClr>
              <a:defRPr sz="2400" baseline="0">
                <a:solidFill>
                  <a:schemeClr val="bg2">
                    <a:lumMod val="25000"/>
                  </a:schemeClr>
                </a:solidFill>
              </a:defRPr>
            </a:lvl4pPr>
            <a:lvl5pPr>
              <a:buClr>
                <a:srgbClr val="2FB8BD"/>
              </a:buClr>
              <a:defRPr sz="2400" baseline="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94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320" y="921638"/>
            <a:ext cx="12529817" cy="1267631"/>
          </a:xfrm>
        </p:spPr>
        <p:txBody>
          <a:bodyPr>
            <a:normAutofit/>
          </a:bodyPr>
          <a:lstStyle>
            <a:lvl1pPr>
              <a:defRPr sz="5500" baseline="0">
                <a:solidFill>
                  <a:srgbClr val="824998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321" y="2572904"/>
            <a:ext cx="13501776" cy="5956734"/>
          </a:xfrm>
        </p:spPr>
        <p:txBody>
          <a:bodyPr>
            <a:normAutofit/>
          </a:bodyPr>
          <a:lstStyle>
            <a:lvl1pPr>
              <a:buClr>
                <a:srgbClr val="2FB8BD"/>
              </a:buClr>
              <a:defRPr sz="240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buClr>
                <a:srgbClr val="2FB8BD"/>
              </a:buClr>
              <a:defRPr sz="2400" baseline="0">
                <a:solidFill>
                  <a:schemeClr val="bg2">
                    <a:lumMod val="25000"/>
                  </a:schemeClr>
                </a:solidFill>
              </a:defRPr>
            </a:lvl2pPr>
            <a:lvl3pPr>
              <a:buClr>
                <a:srgbClr val="2FB8BD"/>
              </a:buClr>
              <a:defRPr sz="2400" baseline="0">
                <a:solidFill>
                  <a:schemeClr val="bg2">
                    <a:lumMod val="25000"/>
                  </a:schemeClr>
                </a:solidFill>
              </a:defRPr>
            </a:lvl3pPr>
            <a:lvl4pPr>
              <a:buClr>
                <a:srgbClr val="2FB8BD"/>
              </a:buClr>
              <a:defRPr sz="2400" baseline="0">
                <a:solidFill>
                  <a:schemeClr val="bg2">
                    <a:lumMod val="25000"/>
                  </a:schemeClr>
                </a:solidFill>
              </a:defRPr>
            </a:lvl4pPr>
            <a:lvl5pPr>
              <a:buClr>
                <a:srgbClr val="2FB8BD"/>
              </a:buClr>
              <a:defRPr sz="2400" baseline="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27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/Text (2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321" y="921638"/>
            <a:ext cx="12406536" cy="1267631"/>
          </a:xfrm>
        </p:spPr>
        <p:txBody>
          <a:bodyPr>
            <a:normAutofit/>
          </a:bodyPr>
          <a:lstStyle>
            <a:lvl1pPr>
              <a:defRPr sz="5500" baseline="0">
                <a:solidFill>
                  <a:srgbClr val="824998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72321" y="2572903"/>
            <a:ext cx="13501776" cy="5971022"/>
          </a:xfrm>
        </p:spPr>
        <p:txBody>
          <a:bodyPr wrap="none" numCol="2" spcCol="288000">
            <a:normAutofit/>
          </a:bodyPr>
          <a:lstStyle>
            <a:lvl1pPr marL="0" marR="0" indent="0" algn="l" defTabSz="4800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FB8BD"/>
              </a:buClr>
              <a:buSzTx/>
              <a:buFont typeface="Arial"/>
              <a:buNone/>
              <a:tabLst/>
              <a:defRPr sz="2400" baseline="0">
                <a:solidFill>
                  <a:schemeClr val="bg2">
                    <a:lumMod val="25000"/>
                  </a:schemeClr>
                </a:solidFill>
              </a:defRPr>
            </a:lvl1pPr>
            <a:lvl2pPr marL="480024" indent="0">
              <a:buClr>
                <a:srgbClr val="2FB8BD"/>
              </a:buClr>
              <a:buNone/>
              <a:defRPr sz="2800" baseline="0"/>
            </a:lvl2pPr>
            <a:lvl3pPr marL="960049" indent="0">
              <a:buClr>
                <a:srgbClr val="2FB8BD"/>
              </a:buClr>
              <a:buNone/>
              <a:defRPr sz="2800" baseline="0"/>
            </a:lvl3pPr>
            <a:lvl4pPr marL="1440073" indent="0">
              <a:buClr>
                <a:srgbClr val="2FB8BD"/>
              </a:buClr>
              <a:buNone/>
              <a:defRPr sz="2800" baseline="0"/>
            </a:lvl4pPr>
            <a:lvl5pPr marL="1920097" indent="0">
              <a:buClr>
                <a:srgbClr val="2FB8BD"/>
              </a:buClr>
              <a:buNone/>
              <a:defRPr sz="2800" baseline="0"/>
            </a:lvl5pPr>
          </a:lstStyle>
          <a:p>
            <a:pPr marL="0" marR="0" lvl="0" indent="0" algn="l" defTabSz="4800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FB8BD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180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/Bullets (2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320" y="921638"/>
            <a:ext cx="12529817" cy="1267631"/>
          </a:xfrm>
        </p:spPr>
        <p:txBody>
          <a:bodyPr>
            <a:normAutofit/>
          </a:bodyPr>
          <a:lstStyle>
            <a:lvl1pPr>
              <a:defRPr sz="5500" baseline="0">
                <a:solidFill>
                  <a:srgbClr val="82499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72321" y="2572903"/>
            <a:ext cx="13501776" cy="5942447"/>
          </a:xfrm>
        </p:spPr>
        <p:txBody>
          <a:bodyPr numCol="2" spcCol="288000">
            <a:normAutofit/>
          </a:bodyPr>
          <a:lstStyle>
            <a:lvl1pPr>
              <a:buClr>
                <a:srgbClr val="2FB8BD"/>
              </a:buClr>
              <a:defRPr sz="2400" baseline="0"/>
            </a:lvl1pPr>
            <a:lvl2pPr>
              <a:buClr>
                <a:srgbClr val="2FB8BD"/>
              </a:buClr>
              <a:defRPr sz="2400" baseline="0"/>
            </a:lvl2pPr>
            <a:lvl3pPr>
              <a:buClr>
                <a:srgbClr val="2FB8BD"/>
              </a:buClr>
              <a:defRPr sz="2400" baseline="0"/>
            </a:lvl3pPr>
            <a:lvl4pPr>
              <a:buClr>
                <a:srgbClr val="2FB8BD"/>
              </a:buClr>
              <a:defRPr sz="2400" baseline="0"/>
            </a:lvl4pPr>
            <a:lvl5pPr>
              <a:buClr>
                <a:srgbClr val="2FB8BD"/>
              </a:buClr>
              <a:defRPr sz="24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6835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/ AC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54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/ no AC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76E533F-EAAF-5D40-B084-C2569FC01A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688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3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accessory, businesscard, vector graphics&#10;&#10;Description automatically generated">
            <a:extLst>
              <a:ext uri="{FF2B5EF4-FFF2-40B4-BE49-F238E27FC236}">
                <a16:creationId xmlns:a16="http://schemas.microsoft.com/office/drawing/2014/main" id="{891BECA3-B0C9-B646-A1CD-5F15CB0E62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68800" cy="9601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3E420B-A008-4C46-B737-B29DBD523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110" y="3583140"/>
            <a:ext cx="10647787" cy="1506827"/>
          </a:xfrm>
        </p:spPr>
        <p:txBody>
          <a:bodyPr anchor="b" anchorCtr="0">
            <a:normAutofit/>
          </a:bodyPr>
          <a:lstStyle>
            <a:lvl1pPr>
              <a:defRPr sz="60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5A0458-6448-4B49-BFAB-4C881BCE1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613" y="5486400"/>
            <a:ext cx="9064625" cy="1052052"/>
          </a:xfrm>
        </p:spPr>
        <p:txBody>
          <a:bodyPr/>
          <a:lstStyle>
            <a:lvl1pPr marL="0" marR="0" indent="0" algn="l" defTabSz="4800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80024" indent="0">
              <a:buFontTx/>
              <a:buNone/>
              <a:defRPr/>
            </a:lvl2pPr>
            <a:lvl3pPr marL="960049" indent="0">
              <a:buFontTx/>
              <a:buNone/>
              <a:defRPr/>
            </a:lvl3pPr>
            <a:lvl4pPr marL="1440073" indent="0">
              <a:buFontTx/>
              <a:buNone/>
              <a:defRPr/>
            </a:lvl4pPr>
            <a:lvl5pPr marL="1920097" indent="0">
              <a:buFontTx/>
              <a:buNone/>
              <a:defRPr/>
            </a:lvl5pPr>
          </a:lstStyle>
          <a:p>
            <a:pPr marL="0" marR="0" lvl="0" indent="0" algn="l" defTabSz="4800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</a:t>
            </a:r>
            <a:r>
              <a:rPr lang="en-US" sz="2400" baseline="0" dirty="0">
                <a:solidFill>
                  <a:schemeClr val="bg1"/>
                </a:solidFill>
              </a:rPr>
              <a:t>sub-title or delete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663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ccessory, vector graphics, businesscard&#10;&#10;Description automatically generated">
            <a:extLst>
              <a:ext uri="{FF2B5EF4-FFF2-40B4-BE49-F238E27FC236}">
                <a16:creationId xmlns:a16="http://schemas.microsoft.com/office/drawing/2014/main" id="{671EAD48-7777-2341-8F79-AA5A31D7BF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68800" cy="9601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C157142-580D-FA4A-9727-ADABA3A6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110" y="3361386"/>
            <a:ext cx="10529800" cy="1506827"/>
          </a:xfrm>
        </p:spPr>
        <p:txBody>
          <a:bodyPr anchor="b" anchorCtr="0">
            <a:normAutofit/>
          </a:bodyPr>
          <a:lstStyle>
            <a:lvl1pPr>
              <a:defRPr sz="60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23A311D-D3E9-0F4D-A2CC-88655D00F9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613" y="6239080"/>
            <a:ext cx="2571738" cy="2240528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366FF78-1201-3E45-8404-003E201D82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613" y="5229182"/>
            <a:ext cx="10529800" cy="648929"/>
          </a:xfrm>
        </p:spPr>
        <p:txBody>
          <a:bodyPr/>
          <a:lstStyle>
            <a:lvl1pPr marL="0" marR="0" indent="0" algn="l" defTabSz="4800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olidFill>
                  <a:schemeClr val="bg1"/>
                </a:solidFill>
              </a:defRPr>
            </a:lvl1pPr>
            <a:lvl2pPr marL="480024" indent="0">
              <a:buFontTx/>
              <a:buNone/>
              <a:defRPr/>
            </a:lvl2pPr>
            <a:lvl3pPr marL="960049" indent="0">
              <a:buFontTx/>
              <a:buNone/>
              <a:defRPr/>
            </a:lvl3pPr>
            <a:lvl4pPr marL="1440073" indent="0">
              <a:buFontTx/>
              <a:buNone/>
              <a:defRPr/>
            </a:lvl4pPr>
            <a:lvl5pPr marL="1920097" indent="0">
              <a:buFontTx/>
              <a:buNone/>
              <a:defRPr/>
            </a:lvl5pPr>
          </a:lstStyle>
          <a:p>
            <a:pPr marL="0" marR="0" lvl="0" indent="0" algn="l" defTabSz="4800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</a:t>
            </a:r>
            <a:r>
              <a:rPr lang="en-US" sz="2400" baseline="0" dirty="0">
                <a:solidFill>
                  <a:schemeClr val="bg1"/>
                </a:solidFill>
              </a:rPr>
              <a:t>sub-title or delete</a:t>
            </a:r>
            <a:endParaRPr lang="en-GB" dirty="0"/>
          </a:p>
        </p:txBody>
      </p:sp>
      <p:pic>
        <p:nvPicPr>
          <p:cNvPr id="6" name="Picture 5" descr="A statue of a person riding a horse&#10;&#10;Description automatically generated">
            <a:extLst>
              <a:ext uri="{FF2B5EF4-FFF2-40B4-BE49-F238E27FC236}">
                <a16:creationId xmlns:a16="http://schemas.microsoft.com/office/drawing/2014/main" id="{6E421019-EE7B-A14B-B267-B0F0BEB307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00" y="0"/>
            <a:ext cx="77089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57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72558CC-5FC2-1547-8087-9D6DEFC89F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68800" cy="9601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2321" y="921638"/>
            <a:ext cx="12495092" cy="1267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321" y="2572904"/>
            <a:ext cx="13501775" cy="5643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98115F79-5BB1-7D4A-8B12-85494B8C1F1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292" y="728769"/>
            <a:ext cx="18161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2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7" r:id="rId2"/>
    <p:sldLayoutId id="2147483662" r:id="rId3"/>
    <p:sldLayoutId id="2147483683" r:id="rId4"/>
    <p:sldLayoutId id="2147483684" r:id="rId5"/>
    <p:sldLayoutId id="2147483690" r:id="rId6"/>
    <p:sldLayoutId id="2147483689" r:id="rId7"/>
    <p:sldLayoutId id="2147483681" r:id="rId8"/>
    <p:sldLayoutId id="2147483680" r:id="rId9"/>
    <p:sldLayoutId id="2147483688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480023" rtl="0" eaLnBrk="1" latinLnBrk="0" hangingPunct="1">
        <a:spcBef>
          <a:spcPct val="0"/>
        </a:spcBef>
        <a:buNone/>
        <a:defRPr sz="5500" b="0" i="0" kern="1200" baseline="0">
          <a:solidFill>
            <a:srgbClr val="824998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60017" indent="-360017" algn="l" defTabSz="480023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780040" indent="-300016" algn="l" defTabSz="480023" rtl="0" eaLnBrk="1" latinLnBrk="0" hangingPunct="1">
        <a:spcBef>
          <a:spcPct val="20000"/>
        </a:spcBef>
        <a:buFont typeface="Arial"/>
        <a:buChar char="–"/>
        <a:defRPr sz="2400" kern="1200" baseline="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200061" indent="-240012" algn="l" defTabSz="480023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680085" indent="-240012" algn="l" defTabSz="480023" rtl="0" eaLnBrk="1" latinLnBrk="0" hangingPunct="1">
        <a:spcBef>
          <a:spcPct val="20000"/>
        </a:spcBef>
        <a:buFont typeface="Arial"/>
        <a:buChar char="–"/>
        <a:defRPr sz="2400" kern="1200" baseline="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160109" indent="-240012" algn="l" defTabSz="480023" rtl="0" eaLnBrk="1" latinLnBrk="0" hangingPunct="1">
        <a:spcBef>
          <a:spcPct val="20000"/>
        </a:spcBef>
        <a:buFont typeface="Arial"/>
        <a:buChar char="»"/>
        <a:defRPr sz="2400" kern="1200" baseline="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640134" indent="-240012" algn="l" defTabSz="48002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157" indent="-240012" algn="l" defTabSz="48002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180" indent="-240012" algn="l" defTabSz="48002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0205" indent="-240012" algn="l" defTabSz="48002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0023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23" algn="l" defTabSz="480023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048" algn="l" defTabSz="480023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072" algn="l" defTabSz="480023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096" algn="l" defTabSz="480023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120" algn="l" defTabSz="480023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145" algn="l" defTabSz="480023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168" algn="l" defTabSz="480023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191" algn="l" defTabSz="480023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ixabay.com/en/question-mark-question-help-2314107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ABE21-F35E-251F-2312-D12D42D7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Working Together for Better Services </a:t>
            </a:r>
            <a:br>
              <a:rPr lang="en-GB" dirty="0"/>
            </a:br>
            <a:r>
              <a:rPr lang="en-GB" dirty="0"/>
              <a:t>    Scrutiny in Aberdeen City Council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E7E38-9AAF-7E90-DC00-00650E3F72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By Fay Morrison Tenant &amp; Carol Hannaford Officer Aberdeen City Council</a:t>
            </a:r>
          </a:p>
        </p:txBody>
      </p:sp>
    </p:spTree>
    <p:extLst>
      <p:ext uri="{BB962C8B-B14F-4D97-AF65-F5344CB8AC3E}">
        <p14:creationId xmlns:p14="http://schemas.microsoft.com/office/powerpoint/2010/main" val="2115918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1D76-05C2-0D56-4476-BC986C56D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321" y="921638"/>
            <a:ext cx="12406536" cy="1267631"/>
          </a:xfrm>
        </p:spPr>
        <p:txBody>
          <a:bodyPr anchor="ctr">
            <a:normAutofit/>
          </a:bodyPr>
          <a:lstStyle/>
          <a:p>
            <a:r>
              <a:rPr lang="en-GB" dirty="0"/>
              <a:t>The Successes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653C19-EA9E-BBFA-E9D7-36DDDE47D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321" y="2530040"/>
            <a:ext cx="13501775" cy="684646"/>
          </a:xfrm>
        </p:spPr>
        <p:txBody>
          <a:bodyPr/>
          <a:lstStyle/>
          <a:p>
            <a:r>
              <a:rPr lang="en-US" dirty="0"/>
              <a:t>What would make you Come through the door? 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6E99086-6542-CD91-740E-B2578523A174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198708450"/>
              </p:ext>
            </p:extLst>
          </p:nvPr>
        </p:nvGraphicFramePr>
        <p:xfrm>
          <a:off x="1672320" y="3384006"/>
          <a:ext cx="13501776" cy="5159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50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CHannaford\AppData\Local\Microsoft\Windows\Temporary Internet Files\Content.IE5\KOHXNG4D\thank-you-comment-014[1].gif">
            <a:extLst>
              <a:ext uri="{FF2B5EF4-FFF2-40B4-BE49-F238E27FC236}">
                <a16:creationId xmlns:a16="http://schemas.microsoft.com/office/drawing/2014/main" id="{A87958D2-04FB-1664-0164-E0AABEECF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35" y="2340540"/>
            <a:ext cx="42481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Users\CHannaford\AppData\Local\Microsoft\Windows\Temporary Internet Files\Content.IE5\KOHXNG4D\thank-you-comment-014[1].gif">
            <a:extLst>
              <a:ext uri="{FF2B5EF4-FFF2-40B4-BE49-F238E27FC236}">
                <a16:creationId xmlns:a16="http://schemas.microsoft.com/office/drawing/2014/main" id="{896A582C-CA4E-931C-EAC8-EB688F70F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311" y="2340540"/>
            <a:ext cx="42481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620C0E-DB24-5C8B-B96D-C0F5FF02C29B}"/>
              </a:ext>
            </a:extLst>
          </p:cNvPr>
          <p:cNvSpPr txBox="1"/>
          <p:nvPr/>
        </p:nvSpPr>
        <p:spPr>
          <a:xfrm>
            <a:off x="3056350" y="6314733"/>
            <a:ext cx="11761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</a:t>
            </a:r>
            <a:r>
              <a:rPr lang="en-GB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from Carol &amp; Fay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D4442C-36E2-E65F-687A-3EEA400A3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56206" y="6618261"/>
            <a:ext cx="1950720" cy="1950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6B0FE8-2593-BCB3-A2A0-97DB67E25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67450" y="412417"/>
            <a:ext cx="1950720" cy="1950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7BBC1E-457C-CEE8-9280-7A5B388B1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375965" y="5916803"/>
            <a:ext cx="1950720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64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46DAB-F852-9989-40DD-511387D45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320" y="921639"/>
            <a:ext cx="12529817" cy="994844"/>
          </a:xfrm>
        </p:spPr>
        <p:txBody>
          <a:bodyPr/>
          <a:lstStyle/>
          <a:p>
            <a:r>
              <a:rPr lang="en-GB" dirty="0"/>
              <a:t>So Today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F52CC-1E8F-95E3-74DC-384755847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320" y="1803748"/>
            <a:ext cx="13580649" cy="6875813"/>
          </a:xfrm>
        </p:spPr>
        <p:txBody>
          <a:bodyPr/>
          <a:lstStyle/>
          <a:p>
            <a:pPr marL="0" indent="0">
              <a:buNone/>
            </a:pP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Where it all started </a:t>
            </a: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How we did it </a:t>
            </a: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Structure  </a:t>
            </a: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Our Reviews</a:t>
            </a: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The Reports</a:t>
            </a: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The Launches</a:t>
            </a: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When things go wrong!</a:t>
            </a: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Getting back on track </a:t>
            </a:r>
            <a:r>
              <a:rPr lang="en-GB" sz="18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😊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😊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😊</a:t>
            </a:r>
          </a:p>
          <a:p>
            <a:endParaRPr lang="en-GB" sz="1800" dirty="0">
              <a:effectLst/>
              <a:latin typeface="Segoe UI Emoji" panose="020B0502040204020203" pitchFamily="34" charset="0"/>
              <a:ea typeface="Calibri" panose="020F0502020204030204" pitchFamily="34" charset="0"/>
              <a:cs typeface="Segoe UI Emoji" panose="020B0502040204020203" pitchFamily="34" charset="0"/>
            </a:endParaRPr>
          </a:p>
          <a:p>
            <a:endParaRPr lang="en-GB" sz="1800" dirty="0">
              <a:effectLst/>
              <a:latin typeface="Segoe UI Emoji" panose="020B0502040204020203" pitchFamily="34" charset="0"/>
              <a:ea typeface="Calibri" panose="020F0502020204030204" pitchFamily="34" charset="0"/>
              <a:cs typeface="Segoe UI Emoji" panose="020B0502040204020203" pitchFamily="34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3" descr="O:\CHI\TPO Shared\TenantandResidentParticipation\Logos\TSR Logo.jpg">
            <a:extLst>
              <a:ext uri="{FF2B5EF4-FFF2-40B4-BE49-F238E27FC236}">
                <a16:creationId xmlns:a16="http://schemas.microsoft.com/office/drawing/2014/main" id="{A6742B8E-3D74-C7B2-388B-3BCAEB25A1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7633" y="1803749"/>
            <a:ext cx="6320484" cy="5571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20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D12B-F8F6-C494-5732-93DF2B4F1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it all started </a:t>
            </a:r>
          </a:p>
        </p:txBody>
      </p:sp>
      <p:pic>
        <p:nvPicPr>
          <p:cNvPr id="4" name="Picture 7" descr="C:\Users\CHannaford\AppData\Local\Microsoft\Windows\Temporary Internet Files\Content.IE5\KOHXNG4D\FieldTripBus[1].gif">
            <a:extLst>
              <a:ext uri="{FF2B5EF4-FFF2-40B4-BE49-F238E27FC236}">
                <a16:creationId xmlns:a16="http://schemas.microsoft.com/office/drawing/2014/main" id="{BE6F0B17-C06E-2306-BB00-629492E0DF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5" y="4018069"/>
            <a:ext cx="45339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671539-8797-DC8A-BF01-B32E833B8692}"/>
              </a:ext>
            </a:extLst>
          </p:cNvPr>
          <p:cNvSpPr txBox="1"/>
          <p:nvPr/>
        </p:nvSpPr>
        <p:spPr>
          <a:xfrm>
            <a:off x="1264596" y="2410718"/>
            <a:ext cx="578755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3600" dirty="0"/>
              <a:t>Started in 2004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GB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3600" dirty="0"/>
              <a:t>Changed in 2008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GB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3600" dirty="0"/>
              <a:t>2010 Owners were allowed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GB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3600" dirty="0"/>
              <a:t>Provided training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GB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3600" dirty="0"/>
              <a:t>Study Visits </a:t>
            </a:r>
          </a:p>
          <a:p>
            <a:r>
              <a:rPr lang="en-GB" sz="3600" dirty="0"/>
              <a:t> 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08D0BEE3-F300-F4BB-5701-E6ADB28F4C0D}"/>
              </a:ext>
            </a:extLst>
          </p:cNvPr>
          <p:cNvSpPr/>
          <p:nvPr/>
        </p:nvSpPr>
        <p:spPr>
          <a:xfrm>
            <a:off x="10369685" y="1555453"/>
            <a:ext cx="3151761" cy="2773250"/>
          </a:xfrm>
          <a:prstGeom prst="wedge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highlight>
                  <a:srgbClr val="000000"/>
                </a:highlight>
              </a:rPr>
              <a:t>West Lothian here we come </a:t>
            </a:r>
          </a:p>
        </p:txBody>
      </p:sp>
    </p:spTree>
    <p:extLst>
      <p:ext uri="{BB962C8B-B14F-4D97-AF65-F5344CB8AC3E}">
        <p14:creationId xmlns:p14="http://schemas.microsoft.com/office/powerpoint/2010/main" val="3250189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D12B-F8F6-C494-5732-93DF2B4F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320" y="921638"/>
            <a:ext cx="12529817" cy="1267631"/>
          </a:xfrm>
        </p:spPr>
        <p:txBody>
          <a:bodyPr anchor="ctr">
            <a:normAutofit/>
          </a:bodyPr>
          <a:lstStyle/>
          <a:p>
            <a:r>
              <a:rPr lang="en-GB" dirty="0"/>
              <a:t>The Structure </a:t>
            </a:r>
          </a:p>
        </p:txBody>
      </p:sp>
      <p:pic>
        <p:nvPicPr>
          <p:cNvPr id="4" name="Picture 7" descr="C:\Users\channaford\AppData\Local\Microsoft\Windows\Temporary Internet Files\Content.IE5\CRI06RH3\umbrella_outline-anima[1].gif">
            <a:extLst>
              <a:ext uri="{FF2B5EF4-FFF2-40B4-BE49-F238E27FC236}">
                <a16:creationId xmlns:a16="http://schemas.microsoft.com/office/drawing/2014/main" id="{EB2304E0-24E2-5513-5363-032F1A198E8E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91520" y="2529106"/>
            <a:ext cx="6303422" cy="595673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92230-E99A-F0C0-2E79-ECFA5255C12B}"/>
              </a:ext>
            </a:extLst>
          </p:cNvPr>
          <p:cNvSpPr txBox="1"/>
          <p:nvPr/>
        </p:nvSpPr>
        <p:spPr>
          <a:xfrm>
            <a:off x="901875" y="2416372"/>
            <a:ext cx="107431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GB" sz="4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Service Review Group </a:t>
            </a:r>
          </a:p>
          <a:p>
            <a:pPr algn="l"/>
            <a:endParaRPr lang="en-GB" sz="4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4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4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4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GB" sz="4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Performance &amp; Budget               Group </a:t>
            </a:r>
          </a:p>
        </p:txBody>
      </p:sp>
      <p:pic>
        <p:nvPicPr>
          <p:cNvPr id="6" name="Picture 8" descr="C:\Users\channaford\AppData\Local\Microsoft\Windows\Temporary Internet Files\Content.IE5\CRI06RH3\SUBGROUP-01[1].gif">
            <a:extLst>
              <a:ext uri="{FF2B5EF4-FFF2-40B4-BE49-F238E27FC236}">
                <a16:creationId xmlns:a16="http://schemas.microsoft.com/office/drawing/2014/main" id="{FED421A8-DED9-7796-4671-7D3063B2B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74" y="3382028"/>
            <a:ext cx="4521896" cy="212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267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3B221-671D-F6E8-2148-78E8F4EAC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320" y="921638"/>
            <a:ext cx="12529817" cy="1267631"/>
          </a:xfrm>
        </p:spPr>
        <p:txBody>
          <a:bodyPr anchor="ctr">
            <a:normAutofit/>
          </a:bodyPr>
          <a:lstStyle/>
          <a:p>
            <a:r>
              <a:rPr lang="en-GB" dirty="0"/>
              <a:t>Our Reviews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FCFA8EC-B216-9F8B-5C1E-1B702CE9C4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9876691"/>
              </p:ext>
            </p:extLst>
          </p:nvPr>
        </p:nvGraphicFramePr>
        <p:xfrm>
          <a:off x="1672321" y="2572904"/>
          <a:ext cx="13501776" cy="5956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728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DSC-001.jpg">
            <a:extLst>
              <a:ext uri="{FF2B5EF4-FFF2-40B4-BE49-F238E27FC236}">
                <a16:creationId xmlns:a16="http://schemas.microsoft.com/office/drawing/2014/main" id="{80B27451-F43E-4F6B-4924-38F86AA7A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3415" y="412382"/>
            <a:ext cx="3708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G:\Capita Conference Sept 2013\Information\IMG-6369DO NOT USE.jpg">
            <a:extLst>
              <a:ext uri="{FF2B5EF4-FFF2-40B4-BE49-F238E27FC236}">
                <a16:creationId xmlns:a16="http://schemas.microsoft.com/office/drawing/2014/main" id="{0364F45D-12CE-16BC-B25E-004D2F635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66816" y="6140242"/>
            <a:ext cx="3873500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 group of people holding papers">
            <a:extLst>
              <a:ext uri="{FF2B5EF4-FFF2-40B4-BE49-F238E27FC236}">
                <a16:creationId xmlns:a16="http://schemas.microsoft.com/office/drawing/2014/main" id="{448C7BB8-C319-B80A-014A-D42CF4A40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0" y="4330590"/>
            <a:ext cx="5453909" cy="3619304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3AB8F63-1BD0-28DE-85CA-D71917034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6" t="11764" r="32326" b="4298"/>
          <a:stretch/>
        </p:blipFill>
        <p:spPr bwMode="auto">
          <a:xfrm rot="722056">
            <a:off x="12418944" y="714336"/>
            <a:ext cx="3391348" cy="4694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653F9D-259C-4A78-B961-4DBDC3284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4" t="11880" r="33478" b="5332"/>
          <a:stretch/>
        </p:blipFill>
        <p:spPr bwMode="auto">
          <a:xfrm>
            <a:off x="6829488" y="4330590"/>
            <a:ext cx="3249655" cy="4721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F7D7E-E055-D14D-6901-CAA3AF7A1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0279" y="563507"/>
            <a:ext cx="4640826" cy="329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55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F6F22-81EF-CA80-CDE9-7F2ECFC83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Launches</a:t>
            </a:r>
          </a:p>
        </p:txBody>
      </p:sp>
      <p:pic>
        <p:nvPicPr>
          <p:cNvPr id="4" name="Picture 4" descr="ACC-6910">
            <a:extLst>
              <a:ext uri="{FF2B5EF4-FFF2-40B4-BE49-F238E27FC236}">
                <a16:creationId xmlns:a16="http://schemas.microsoft.com/office/drawing/2014/main" id="{B9D5550D-2118-431F-7E61-1E28F9F3A1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0493" y="2754095"/>
            <a:ext cx="7690981" cy="511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85514D-BFDC-9524-0636-DFF9182F9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334" y="3910407"/>
            <a:ext cx="3602648" cy="2401765"/>
          </a:xfrm>
          <a:prstGeom prst="rect">
            <a:avLst/>
          </a:prstGeom>
        </p:spPr>
      </p:pic>
      <p:pic>
        <p:nvPicPr>
          <p:cNvPr id="7" name="Picture 6" descr="C:\Users\CHannaford\Desktop\ACC-1254.JPG">
            <a:extLst>
              <a:ext uri="{FF2B5EF4-FFF2-40B4-BE49-F238E27FC236}">
                <a16:creationId xmlns:a16="http://schemas.microsoft.com/office/drawing/2014/main" id="{F9FB24AA-EB30-2190-73C9-346B7DE9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797" y="1183570"/>
            <a:ext cx="3458632" cy="23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BE1335-773E-0160-5940-47E5A2D97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62" y="6714530"/>
            <a:ext cx="3478280" cy="231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11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54316-2228-B7D2-7F9B-C9F1934A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321" y="921638"/>
            <a:ext cx="12406536" cy="12676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When Things went Wrong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BDB3D-7103-67EA-D4BA-2F5F78E44043}"/>
              </a:ext>
            </a:extLst>
          </p:cNvPr>
          <p:cNvSpPr txBox="1"/>
          <p:nvPr/>
        </p:nvSpPr>
        <p:spPr>
          <a:xfrm>
            <a:off x="1672321" y="2530040"/>
            <a:ext cx="13501775" cy="6846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defTabSz="480023">
              <a:spcBef>
                <a:spcPct val="20000"/>
              </a:spcBef>
              <a:buClr>
                <a:srgbClr val="2FB8BD"/>
              </a:buClr>
            </a:pPr>
            <a:r>
              <a:rPr lang="en-US" sz="2500" b="1" i="0" kern="1200" baseline="0" dirty="0">
                <a:solidFill>
                  <a:srgbClr val="824998"/>
                </a:solidFill>
                <a:latin typeface="Calibri" panose="020F0502020204030204" pitchFamily="34" charset="0"/>
                <a:ea typeface="+mn-ea"/>
                <a:cs typeface="+mn-cs"/>
              </a:rPr>
              <a:t>Massive impact on the Group as this was the first time, they had a negative service 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BC03D6F9-B0F3-37CE-34CE-8070D7DFF75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255363443"/>
              </p:ext>
            </p:extLst>
          </p:nvPr>
        </p:nvGraphicFramePr>
        <p:xfrm>
          <a:off x="1672320" y="3384006"/>
          <a:ext cx="13501776" cy="5159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0692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BF60F-9968-59D3-4C58-7167BFB0B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321" y="921638"/>
            <a:ext cx="12406536" cy="12676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Getting back on Track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8AA54-2DA9-ED16-405F-E41F5CB9288B}"/>
              </a:ext>
            </a:extLst>
          </p:cNvPr>
          <p:cNvSpPr txBox="1"/>
          <p:nvPr/>
        </p:nvSpPr>
        <p:spPr>
          <a:xfrm>
            <a:off x="1672321" y="2530040"/>
            <a:ext cx="13501775" cy="6846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defTabSz="480023">
              <a:spcBef>
                <a:spcPct val="20000"/>
              </a:spcBef>
              <a:buClr>
                <a:srgbClr val="2FB8BD"/>
              </a:buClr>
            </a:pPr>
            <a:r>
              <a:rPr lang="en-US" sz="2500" b="1" i="0" kern="1200" baseline="0" dirty="0">
                <a:solidFill>
                  <a:srgbClr val="824998"/>
                </a:solidFill>
                <a:latin typeface="Calibri" panose="020F0502020204030204" pitchFamily="34" charset="0"/>
                <a:ea typeface="+mn-ea"/>
                <a:cs typeface="+mn-cs"/>
              </a:rPr>
              <a:t>Massive impact on the Group moral as reviews had been seen as positive 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A5CAEB8-DC3E-2E97-9384-EBF223FF776A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353788257"/>
              </p:ext>
            </p:extLst>
          </p:nvPr>
        </p:nvGraphicFramePr>
        <p:xfrm>
          <a:off x="1672320" y="3384006"/>
          <a:ext cx="13501776" cy="5159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370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kmiHAlJ1"/>
  <p:tag name="ARTICULATE_DESIGN_ID_1_OFFICE THEME" val="H575fPxL"/>
  <p:tag name="ARTICULATE_DESIGN_ID_3_OFFICE THEME" val="lwBYpnnV"/>
  <p:tag name="ARTICULATE_DESIGN_ID_2_OFFICE THEME" val="Dh295ImQ"/>
  <p:tag name="ARTICULATE_SLIDE_THUMBNAIL_REFRESH" val="1"/>
  <p:tag name="ARTICULATE_SLIDE_COUNT" val="50"/>
  <p:tag name="ARTICULATE_PROJECT_OPEN" val="0"/>
</p:tagLst>
</file>

<file path=ppt/theme/theme1.xml><?xml version="1.0" encoding="utf-8"?>
<a:theme xmlns:a="http://schemas.openxmlformats.org/drawingml/2006/main" name="2022 theme">
  <a:themeElements>
    <a:clrScheme name="ACC 2022 ">
      <a:dk1>
        <a:srgbClr val="252625"/>
      </a:dk1>
      <a:lt1>
        <a:srgbClr val="FFFFFF"/>
      </a:lt1>
      <a:dk2>
        <a:srgbClr val="44546A"/>
      </a:dk2>
      <a:lt2>
        <a:srgbClr val="E7E6E6"/>
      </a:lt2>
      <a:accent1>
        <a:srgbClr val="ED7203"/>
      </a:accent1>
      <a:accent2>
        <a:srgbClr val="B92081"/>
      </a:accent2>
      <a:accent3>
        <a:srgbClr val="7F4995"/>
      </a:accent3>
      <a:accent4>
        <a:srgbClr val="007E9F"/>
      </a:accent4>
      <a:accent5>
        <a:srgbClr val="2EB6BC"/>
      </a:accent5>
      <a:accent6>
        <a:srgbClr val="78B629"/>
      </a:accent6>
      <a:hlink>
        <a:srgbClr val="0563C1"/>
      </a:hlink>
      <a:folHlink>
        <a:srgbClr val="7E489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err="1" smtClean="0">
            <a:solidFill>
              <a:schemeClr val="bg2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rporate template LM" id="{56DADF92-391F-2D4D-A0D6-A74F54861BC2}" vid="{FA476B69-517B-2A4A-8E1B-2E421AF95F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A02702B973DE4BA34129EEB87D60CF" ma:contentTypeVersion="10" ma:contentTypeDescription="Create a new document." ma:contentTypeScope="" ma:versionID="7a10b9f648fa5456ab92da7c3f336f7d">
  <xsd:schema xmlns:xsd="http://www.w3.org/2001/XMLSchema" xmlns:xs="http://www.w3.org/2001/XMLSchema" xmlns:p="http://schemas.microsoft.com/office/2006/metadata/properties" xmlns:ns2="44746cc0-8d28-49a0-aa3c-a63139959ea4" xmlns:ns3="afab2892-d0ac-4da7-80f2-d7a703db72bb" targetNamespace="http://schemas.microsoft.com/office/2006/metadata/properties" ma:root="true" ma:fieldsID="f4c29bca35f3a1bd7345e6874f3dcace" ns2:_="" ns3:_="">
    <xsd:import namespace="44746cc0-8d28-49a0-aa3c-a63139959ea4"/>
    <xsd:import namespace="afab2892-d0ac-4da7-80f2-d7a703db72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746cc0-8d28-49a0-aa3c-a63139959e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05b2e48-97ae-4553-b8ed-1f344090c5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ab2892-d0ac-4da7-80f2-d7a703db72b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87b762e-f7f9-473e-9266-6c9f0b72d6a6}" ma:internalName="TaxCatchAll" ma:showField="CatchAllData" ma:web="afab2892-d0ac-4da7-80f2-d7a703db72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746cc0-8d28-49a0-aa3c-a63139959ea4">
      <Terms xmlns="http://schemas.microsoft.com/office/infopath/2007/PartnerControls"/>
    </lcf76f155ced4ddcb4097134ff3c332f>
    <TaxCatchAll xmlns="afab2892-d0ac-4da7-80f2-d7a703db72b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238BDA-BE86-4257-81A5-DF392E2ECF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746cc0-8d28-49a0-aa3c-a63139959ea4"/>
    <ds:schemaRef ds:uri="afab2892-d0ac-4da7-80f2-d7a703db72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3D84D3-1304-402A-8C8B-761A3816367A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b9ca1073-7b4d-48df-b35f-b60ad2ad0178"/>
    <ds:schemaRef ds:uri="http://purl.org/dc/terms/"/>
    <ds:schemaRef ds:uri="23016657-20cd-4953-a272-0b484eb49783"/>
    <ds:schemaRef ds:uri="http://schemas.microsoft.com/office/2006/metadata/properties"/>
    <ds:schemaRef ds:uri="http://purl.org/dc/elements/1.1/"/>
    <ds:schemaRef ds:uri="44746cc0-8d28-49a0-aa3c-a63139959ea4"/>
    <ds:schemaRef ds:uri="afab2892-d0ac-4da7-80f2-d7a703db72bb"/>
  </ds:schemaRefs>
</ds:datastoreItem>
</file>

<file path=customXml/itemProps3.xml><?xml version="1.0" encoding="utf-8"?>
<ds:datastoreItem xmlns:ds="http://schemas.openxmlformats.org/officeDocument/2006/customXml" ds:itemID="{A0F060EC-C761-4138-B36B-AFAB0E1E62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0</TotalTime>
  <Words>319</Words>
  <Application>Microsoft Office PowerPoint</Application>
  <PresentationFormat>Custom</PresentationFormat>
  <Paragraphs>80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Segoe UI Emoji</vt:lpstr>
      <vt:lpstr>Wingdings</vt:lpstr>
      <vt:lpstr>2022 theme</vt:lpstr>
      <vt:lpstr>Working Together for Better Services      Scrutiny in Aberdeen City Council </vt:lpstr>
      <vt:lpstr>So Today </vt:lpstr>
      <vt:lpstr>Where it all started </vt:lpstr>
      <vt:lpstr>The Structure </vt:lpstr>
      <vt:lpstr>Our Reviews</vt:lpstr>
      <vt:lpstr>PowerPoint Presentation</vt:lpstr>
      <vt:lpstr>The Launches</vt:lpstr>
      <vt:lpstr>When Things went Wrong </vt:lpstr>
      <vt:lpstr>Getting back on Track </vt:lpstr>
      <vt:lpstr>The Successes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- option 1</dc:title>
  <dc:creator>Laura McAra</dc:creator>
  <cp:lastModifiedBy>Carol Hannaford</cp:lastModifiedBy>
  <cp:revision>34</cp:revision>
  <cp:lastPrinted>2022-04-12T16:10:20Z</cp:lastPrinted>
  <dcterms:created xsi:type="dcterms:W3CDTF">2022-04-11T16:44:52Z</dcterms:created>
  <dcterms:modified xsi:type="dcterms:W3CDTF">2023-09-12T09:46:31Z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387E0DBA-140A-4DD6-97BD-1CF4EDBAE27A</vt:lpwstr>
  </property>
  <property fmtid="{D5CDD505-2E9C-101B-9397-08002B2CF9AE}" pid="3" name="ArticulatePath">
    <vt:lpwstr>https://aberdeencitycouncilo365.sharepoint.com/sites/Network-ACCCorporateInduction-Admin-CorpInduction/Shared Documents/Admin - CorpInduction/Employee Induction-Updated-Nov21</vt:lpwstr>
  </property>
  <property fmtid="{D5CDD505-2E9C-101B-9397-08002B2CF9AE}" pid="4" name="ContentTypeId">
    <vt:lpwstr>0x0101003CA02702B973DE4BA34129EEB87D60CF</vt:lpwstr>
  </property>
</Properties>
</file>